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256" r:id="rId2"/>
    <p:sldId id="258" r:id="rId3"/>
    <p:sldId id="416" r:id="rId4"/>
    <p:sldId id="285" r:id="rId5"/>
    <p:sldId id="260" r:id="rId6"/>
    <p:sldId id="309" r:id="rId7"/>
    <p:sldId id="391" r:id="rId8"/>
    <p:sldId id="310" r:id="rId9"/>
    <p:sldId id="311" r:id="rId10"/>
    <p:sldId id="417" r:id="rId11"/>
    <p:sldId id="295" r:id="rId12"/>
    <p:sldId id="423" r:id="rId13"/>
    <p:sldId id="284" r:id="rId14"/>
    <p:sldId id="411" r:id="rId15"/>
    <p:sldId id="422" r:id="rId16"/>
    <p:sldId id="393" r:id="rId17"/>
    <p:sldId id="409" r:id="rId18"/>
    <p:sldId id="410" r:id="rId19"/>
    <p:sldId id="424" r:id="rId20"/>
    <p:sldId id="398" r:id="rId21"/>
    <p:sldId id="394" r:id="rId22"/>
    <p:sldId id="396" r:id="rId23"/>
    <p:sldId id="397" r:id="rId24"/>
    <p:sldId id="399" r:id="rId25"/>
    <p:sldId id="425" r:id="rId26"/>
    <p:sldId id="395" r:id="rId27"/>
    <p:sldId id="404" r:id="rId28"/>
    <p:sldId id="406" r:id="rId29"/>
    <p:sldId id="426" r:id="rId30"/>
    <p:sldId id="400" r:id="rId31"/>
    <p:sldId id="407" r:id="rId32"/>
    <p:sldId id="408" r:id="rId33"/>
    <p:sldId id="418" r:id="rId34"/>
    <p:sldId id="289" r:id="rId35"/>
    <p:sldId id="401" r:id="rId36"/>
    <p:sldId id="402" r:id="rId37"/>
    <p:sldId id="413" r:id="rId38"/>
    <p:sldId id="419" r:id="rId39"/>
    <p:sldId id="288" r:id="rId40"/>
    <p:sldId id="415" r:id="rId41"/>
    <p:sldId id="427" r:id="rId42"/>
    <p:sldId id="420" r:id="rId43"/>
    <p:sldId id="392" r:id="rId44"/>
    <p:sldId id="414" r:id="rId45"/>
    <p:sldId id="421" r:id="rId46"/>
    <p:sldId id="305" r:id="rId47"/>
    <p:sldId id="278"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onsolas" panose="020B0609020204030204" pitchFamily="49" charset="0"/>
      <p:regular r:id="rId56"/>
      <p:bold r:id="rId57"/>
      <p:italic r:id="rId58"/>
      <p:boldItalic r:id="rId59"/>
    </p:embeddedFont>
    <p:embeddedFont>
      <p:font typeface="Cousine"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kiya Safi" initials="ZS" lastIdx="11" clrIdx="0">
    <p:extLst>
      <p:ext uri="{19B8F6BF-5375-455C-9EA6-DF929625EA0E}">
        <p15:presenceInfo xmlns:p15="http://schemas.microsoft.com/office/powerpoint/2012/main" userId="S::zakiya.safi@entelect.co.za::8f8d4b51-6c0b-4d7e-a631-816e02823985" providerId="AD"/>
      </p:ext>
    </p:extLst>
  </p:cmAuthor>
  <p:cmAuthor id="2" name="Dineo Senona" initials="DS" lastIdx="6" clrIdx="1">
    <p:extLst>
      <p:ext uri="{19B8F6BF-5375-455C-9EA6-DF929625EA0E}">
        <p15:presenceInfo xmlns:p15="http://schemas.microsoft.com/office/powerpoint/2012/main" userId="S::dineo.senona@entelect.co.za::e3bd6268-8d33-495c-94a4-28488ce66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FFDDB"/>
    <a:srgbClr val="00D5D0"/>
    <a:srgbClr val="546E7A"/>
    <a:srgbClr val="007370"/>
    <a:srgbClr val="69C2EB"/>
    <a:srgbClr val="41A7F0"/>
    <a:srgbClr val="7FA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5313FD-A66B-4191-AE31-95BDC24AB9AC}" v="703" dt="2022-11-30T10:54:28.621"/>
  </p1510:revLst>
</p1510:revInfo>
</file>

<file path=ppt/tableStyles.xml><?xml version="1.0" encoding="utf-8"?>
<a:tblStyleLst xmlns:a="http://schemas.openxmlformats.org/drawingml/2006/main" def="{B39DCEDC-5494-4050-814A-489F0E36CC6C}">
  <a:tblStyle styleId="{B39DCEDC-5494-4050-814A-489F0E36CC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62353" autoAdjust="0"/>
  </p:normalViewPr>
  <p:slideViewPr>
    <p:cSldViewPr snapToGrid="0">
      <p:cViewPr>
        <p:scale>
          <a:sx n="75" d="100"/>
          <a:sy n="75" d="100"/>
        </p:scale>
        <p:origin x="2808"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Winter" userId="787bb4d1-28c0-49cc-9b48-1c85efa91aa4" providerId="ADAL" clId="{C35313FD-A66B-4191-AE31-95BDC24AB9AC}"/>
    <pc:docChg chg="undo redo custSel addSld delSld modSld sldOrd">
      <pc:chgData name="Danielle Winter" userId="787bb4d1-28c0-49cc-9b48-1c85efa91aa4" providerId="ADAL" clId="{C35313FD-A66B-4191-AE31-95BDC24AB9AC}" dt="2022-11-30T13:21:56.202" v="7859" actId="20577"/>
      <pc:docMkLst>
        <pc:docMk/>
      </pc:docMkLst>
      <pc:sldChg chg="modSp mod">
        <pc:chgData name="Danielle Winter" userId="787bb4d1-28c0-49cc-9b48-1c85efa91aa4" providerId="ADAL" clId="{C35313FD-A66B-4191-AE31-95BDC24AB9AC}" dt="2022-11-23T08:32:08.558" v="19"/>
        <pc:sldMkLst>
          <pc:docMk/>
          <pc:sldMk cId="0" sldId="256"/>
        </pc:sldMkLst>
        <pc:spChg chg="mod">
          <ac:chgData name="Danielle Winter" userId="787bb4d1-28c0-49cc-9b48-1c85efa91aa4" providerId="ADAL" clId="{C35313FD-A66B-4191-AE31-95BDC24AB9AC}" dt="2022-11-23T08:32:08.558" v="19"/>
          <ac:spMkLst>
            <pc:docMk/>
            <pc:sldMk cId="0" sldId="256"/>
            <ac:spMk id="65" creationId="{00000000-0000-0000-0000-000000000000}"/>
          </ac:spMkLst>
        </pc:spChg>
      </pc:sldChg>
      <pc:sldChg chg="addSp delSp modSp mod">
        <pc:chgData name="Danielle Winter" userId="787bb4d1-28c0-49cc-9b48-1c85efa91aa4" providerId="ADAL" clId="{C35313FD-A66B-4191-AE31-95BDC24AB9AC}" dt="2022-11-28T09:48:56.976" v="2566" actId="732"/>
        <pc:sldMkLst>
          <pc:docMk/>
          <pc:sldMk cId="0" sldId="258"/>
        </pc:sldMkLst>
        <pc:spChg chg="mod">
          <ac:chgData name="Danielle Winter" userId="787bb4d1-28c0-49cc-9b48-1c85efa91aa4" providerId="ADAL" clId="{C35313FD-A66B-4191-AE31-95BDC24AB9AC}" dt="2022-11-23T08:31:27.618" v="17" actId="1076"/>
          <ac:spMkLst>
            <pc:docMk/>
            <pc:sldMk cId="0" sldId="258"/>
            <ac:spMk id="87" creationId="{00000000-0000-0000-0000-000000000000}"/>
          </ac:spMkLst>
        </pc:spChg>
        <pc:spChg chg="mod">
          <ac:chgData name="Danielle Winter" userId="787bb4d1-28c0-49cc-9b48-1c85efa91aa4" providerId="ADAL" clId="{C35313FD-A66B-4191-AE31-95BDC24AB9AC}" dt="2022-11-23T08:32:26.950" v="40" actId="20577"/>
          <ac:spMkLst>
            <pc:docMk/>
            <pc:sldMk cId="0" sldId="258"/>
            <ac:spMk id="88" creationId="{00000000-0000-0000-0000-000000000000}"/>
          </ac:spMkLst>
        </pc:spChg>
        <pc:spChg chg="mod">
          <ac:chgData name="Danielle Winter" userId="787bb4d1-28c0-49cc-9b48-1c85efa91aa4" providerId="ADAL" clId="{C35313FD-A66B-4191-AE31-95BDC24AB9AC}" dt="2022-11-23T10:06:09.417" v="1442" actId="20577"/>
          <ac:spMkLst>
            <pc:docMk/>
            <pc:sldMk cId="0" sldId="258"/>
            <ac:spMk id="89" creationId="{00000000-0000-0000-0000-000000000000}"/>
          </ac:spMkLst>
        </pc:spChg>
        <pc:picChg chg="del">
          <ac:chgData name="Danielle Winter" userId="787bb4d1-28c0-49cc-9b48-1c85efa91aa4" providerId="ADAL" clId="{C35313FD-A66B-4191-AE31-95BDC24AB9AC}" dt="2022-11-23T08:33:49.483" v="147" actId="478"/>
          <ac:picMkLst>
            <pc:docMk/>
            <pc:sldMk cId="0" sldId="258"/>
            <ac:picMk id="3" creationId="{34B75F7E-E4DF-4446-BE65-89CC783A2396}"/>
          </ac:picMkLst>
        </pc:picChg>
        <pc:picChg chg="add mod">
          <ac:chgData name="Danielle Winter" userId="787bb4d1-28c0-49cc-9b48-1c85efa91aa4" providerId="ADAL" clId="{C35313FD-A66B-4191-AE31-95BDC24AB9AC}" dt="2022-11-28T09:48:56.976" v="2566" actId="732"/>
          <ac:picMkLst>
            <pc:docMk/>
            <pc:sldMk cId="0" sldId="258"/>
            <ac:picMk id="11266" creationId="{39A26B54-FFF5-745D-B249-2FF354C79E24}"/>
          </ac:picMkLst>
        </pc:picChg>
      </pc:sldChg>
      <pc:sldChg chg="modSp mod ord">
        <pc:chgData name="Danielle Winter" userId="787bb4d1-28c0-49cc-9b48-1c85efa91aa4" providerId="ADAL" clId="{C35313FD-A66B-4191-AE31-95BDC24AB9AC}" dt="2022-11-28T09:49:19.118" v="2567" actId="207"/>
        <pc:sldMkLst>
          <pc:docMk/>
          <pc:sldMk cId="0" sldId="260"/>
        </pc:sldMkLst>
        <pc:spChg chg="mod">
          <ac:chgData name="Danielle Winter" userId="787bb4d1-28c0-49cc-9b48-1c85efa91aa4" providerId="ADAL" clId="{C35313FD-A66B-4191-AE31-95BDC24AB9AC}" dt="2022-11-28T09:49:19.118" v="2567" actId="207"/>
          <ac:spMkLst>
            <pc:docMk/>
            <pc:sldMk cId="0" sldId="260"/>
            <ac:spMk id="103" creationId="{00000000-0000-0000-0000-000000000000}"/>
          </ac:spMkLst>
        </pc:spChg>
      </pc:sldChg>
      <pc:sldChg chg="modSp del mod">
        <pc:chgData name="Danielle Winter" userId="787bb4d1-28c0-49cc-9b48-1c85efa91aa4" providerId="ADAL" clId="{C35313FD-A66B-4191-AE31-95BDC24AB9AC}" dt="2022-11-23T10:08:50.950" v="1460" actId="47"/>
        <pc:sldMkLst>
          <pc:docMk/>
          <pc:sldMk cId="0" sldId="262"/>
        </pc:sldMkLst>
        <pc:spChg chg="mod">
          <ac:chgData name="Danielle Winter" userId="787bb4d1-28c0-49cc-9b48-1c85efa91aa4" providerId="ADAL" clId="{C35313FD-A66B-4191-AE31-95BDC24AB9AC}" dt="2022-11-23T08:35:32.368" v="201" actId="20577"/>
          <ac:spMkLst>
            <pc:docMk/>
            <pc:sldMk cId="0" sldId="262"/>
            <ac:spMk id="116" creationId="{00000000-0000-0000-0000-000000000000}"/>
          </ac:spMkLst>
        </pc:spChg>
      </pc:sldChg>
      <pc:sldChg chg="del">
        <pc:chgData name="Danielle Winter" userId="787bb4d1-28c0-49cc-9b48-1c85efa91aa4" providerId="ADAL" clId="{C35313FD-A66B-4191-AE31-95BDC24AB9AC}" dt="2022-11-23T10:08:50.950" v="1460" actId="47"/>
        <pc:sldMkLst>
          <pc:docMk/>
          <pc:sldMk cId="0" sldId="263"/>
        </pc:sldMkLst>
      </pc:sldChg>
      <pc:sldChg chg="modSp mod">
        <pc:chgData name="Danielle Winter" userId="787bb4d1-28c0-49cc-9b48-1c85efa91aa4" providerId="ADAL" clId="{C35313FD-A66B-4191-AE31-95BDC24AB9AC}" dt="2022-11-23T08:37:58.704" v="265" actId="14100"/>
        <pc:sldMkLst>
          <pc:docMk/>
          <pc:sldMk cId="0" sldId="278"/>
        </pc:sldMkLst>
        <pc:spChg chg="mod">
          <ac:chgData name="Danielle Winter" userId="787bb4d1-28c0-49cc-9b48-1c85efa91aa4" providerId="ADAL" clId="{C35313FD-A66B-4191-AE31-95BDC24AB9AC}" dt="2022-11-23T08:37:58.704" v="265" actId="14100"/>
          <ac:spMkLst>
            <pc:docMk/>
            <pc:sldMk cId="0" sldId="278"/>
            <ac:spMk id="327" creationId="{00000000-0000-0000-0000-000000000000}"/>
          </ac:spMkLst>
        </pc:spChg>
      </pc:sldChg>
      <pc:sldChg chg="addSp delSp modSp mod ord setBg modAnim modNotesTx">
        <pc:chgData name="Danielle Winter" userId="787bb4d1-28c0-49cc-9b48-1c85efa91aa4" providerId="ADAL" clId="{C35313FD-A66B-4191-AE31-95BDC24AB9AC}" dt="2022-11-30T07:48:02.465" v="6205"/>
        <pc:sldMkLst>
          <pc:docMk/>
          <pc:sldMk cId="732304074" sldId="284"/>
        </pc:sldMkLst>
        <pc:spChg chg="add mod">
          <ac:chgData name="Danielle Winter" userId="787bb4d1-28c0-49cc-9b48-1c85efa91aa4" providerId="ADAL" clId="{C35313FD-A66B-4191-AE31-95BDC24AB9AC}" dt="2022-11-28T13:08:26.052" v="3979" actId="20577"/>
          <ac:spMkLst>
            <pc:docMk/>
            <pc:sldMk cId="732304074" sldId="284"/>
            <ac:spMk id="4" creationId="{519F0614-4CF1-81D9-B437-9F47ECCF07EF}"/>
          </ac:spMkLst>
        </pc:spChg>
        <pc:spChg chg="mod">
          <ac:chgData name="Danielle Winter" userId="787bb4d1-28c0-49cc-9b48-1c85efa91aa4" providerId="ADAL" clId="{C35313FD-A66B-4191-AE31-95BDC24AB9AC}" dt="2022-11-28T13:07:53.310" v="3959" actId="1076"/>
          <ac:spMkLst>
            <pc:docMk/>
            <pc:sldMk cId="732304074" sldId="284"/>
            <ac:spMk id="7" creationId="{916035A5-5333-E81F-D417-03FED3BF92D8}"/>
          </ac:spMkLst>
        </pc:spChg>
        <pc:spChg chg="mod">
          <ac:chgData name="Danielle Winter" userId="787bb4d1-28c0-49cc-9b48-1c85efa91aa4" providerId="ADAL" clId="{C35313FD-A66B-4191-AE31-95BDC24AB9AC}" dt="2022-11-28T13:12:10.767" v="4034" actId="20577"/>
          <ac:spMkLst>
            <pc:docMk/>
            <pc:sldMk cId="732304074" sldId="284"/>
            <ac:spMk id="8" creationId="{8A82FE34-DF20-C51D-38A0-4D9B8929D9F5}"/>
          </ac:spMkLst>
        </pc:spChg>
        <pc:spChg chg="del mod">
          <ac:chgData name="Danielle Winter" userId="787bb4d1-28c0-49cc-9b48-1c85efa91aa4" providerId="ADAL" clId="{C35313FD-A66B-4191-AE31-95BDC24AB9AC}" dt="2022-11-28T13:07:32.975" v="3955" actId="478"/>
          <ac:spMkLst>
            <pc:docMk/>
            <pc:sldMk cId="732304074" sldId="284"/>
            <ac:spMk id="9" creationId="{B9E37769-DD66-970D-8BDE-6FE852DDCAF9}"/>
          </ac:spMkLst>
        </pc:spChg>
        <pc:spChg chg="del mod">
          <ac:chgData name="Danielle Winter" userId="787bb4d1-28c0-49cc-9b48-1c85efa91aa4" providerId="ADAL" clId="{C35313FD-A66B-4191-AE31-95BDC24AB9AC}" dt="2022-11-28T13:07:36.273" v="3956" actId="478"/>
          <ac:spMkLst>
            <pc:docMk/>
            <pc:sldMk cId="732304074" sldId="284"/>
            <ac:spMk id="10" creationId="{81B6603B-E782-232C-57F0-BC771FBE6505}"/>
          </ac:spMkLst>
        </pc:spChg>
        <pc:spChg chg="mod">
          <ac:chgData name="Danielle Winter" userId="787bb4d1-28c0-49cc-9b48-1c85efa91aa4" providerId="ADAL" clId="{C35313FD-A66B-4191-AE31-95BDC24AB9AC}" dt="2022-11-23T13:22:44.208" v="2118" actId="2085"/>
          <ac:spMkLst>
            <pc:docMk/>
            <pc:sldMk cId="732304074" sldId="284"/>
            <ac:spMk id="11" creationId="{FB348B70-FA4A-14F3-5A23-4349A14F72E6}"/>
          </ac:spMkLst>
        </pc:spChg>
        <pc:spChg chg="mod">
          <ac:chgData name="Danielle Winter" userId="787bb4d1-28c0-49cc-9b48-1c85efa91aa4" providerId="ADAL" clId="{C35313FD-A66B-4191-AE31-95BDC24AB9AC}" dt="2022-11-28T13:12:16.281" v="4043" actId="20577"/>
          <ac:spMkLst>
            <pc:docMk/>
            <pc:sldMk cId="732304074" sldId="284"/>
            <ac:spMk id="12" creationId="{E3E05E1C-F7BB-E110-871D-7488D5FF3BF4}"/>
          </ac:spMkLst>
        </pc:spChg>
        <pc:spChg chg="mod">
          <ac:chgData name="Danielle Winter" userId="787bb4d1-28c0-49cc-9b48-1c85efa91aa4" providerId="ADAL" clId="{C35313FD-A66B-4191-AE31-95BDC24AB9AC}" dt="2022-11-23T13:22:44.208" v="2118" actId="2085"/>
          <ac:spMkLst>
            <pc:docMk/>
            <pc:sldMk cId="732304074" sldId="284"/>
            <ac:spMk id="13" creationId="{DF423628-0E24-23BA-8785-B367D9E3EE75}"/>
          </ac:spMkLst>
        </pc:spChg>
        <pc:spChg chg="mod">
          <ac:chgData name="Danielle Winter" userId="787bb4d1-28c0-49cc-9b48-1c85efa91aa4" providerId="ADAL" clId="{C35313FD-A66B-4191-AE31-95BDC24AB9AC}" dt="2022-11-28T13:12:22.601" v="4049" actId="20577"/>
          <ac:spMkLst>
            <pc:docMk/>
            <pc:sldMk cId="732304074" sldId="284"/>
            <ac:spMk id="14" creationId="{14B0207C-AFE8-E792-FC03-7625F154761E}"/>
          </ac:spMkLst>
        </pc:spChg>
        <pc:spChg chg="mod">
          <ac:chgData name="Danielle Winter" userId="787bb4d1-28c0-49cc-9b48-1c85efa91aa4" providerId="ADAL" clId="{C35313FD-A66B-4191-AE31-95BDC24AB9AC}" dt="2022-11-28T13:08:03.186" v="3960" actId="1076"/>
          <ac:spMkLst>
            <pc:docMk/>
            <pc:sldMk cId="732304074" sldId="284"/>
            <ac:spMk id="15" creationId="{D8A2B092-4BF0-F352-3F0D-3E9E4CBD4B69}"/>
          </ac:spMkLst>
        </pc:spChg>
        <pc:spChg chg="mod">
          <ac:chgData name="Danielle Winter" userId="787bb4d1-28c0-49cc-9b48-1c85efa91aa4" providerId="ADAL" clId="{C35313FD-A66B-4191-AE31-95BDC24AB9AC}" dt="2022-11-28T13:08:03.186" v="3960" actId="1076"/>
          <ac:spMkLst>
            <pc:docMk/>
            <pc:sldMk cId="732304074" sldId="284"/>
            <ac:spMk id="16" creationId="{101F347C-1F57-F1FA-BB0C-9BAB091B1C64}"/>
          </ac:spMkLst>
        </pc:spChg>
        <pc:spChg chg="del mod">
          <ac:chgData name="Danielle Winter" userId="787bb4d1-28c0-49cc-9b48-1c85efa91aa4" providerId="ADAL" clId="{C35313FD-A66B-4191-AE31-95BDC24AB9AC}" dt="2022-11-28T13:07:44.344" v="3958" actId="478"/>
          <ac:spMkLst>
            <pc:docMk/>
            <pc:sldMk cId="732304074" sldId="284"/>
            <ac:spMk id="17" creationId="{CE1B7114-F592-05C8-BBFE-A4F975F8BD28}"/>
          </ac:spMkLst>
        </pc:spChg>
        <pc:spChg chg="del mod">
          <ac:chgData name="Danielle Winter" userId="787bb4d1-28c0-49cc-9b48-1c85efa91aa4" providerId="ADAL" clId="{C35313FD-A66B-4191-AE31-95BDC24AB9AC}" dt="2022-11-28T13:07:42.014" v="3957" actId="478"/>
          <ac:spMkLst>
            <pc:docMk/>
            <pc:sldMk cId="732304074" sldId="284"/>
            <ac:spMk id="18" creationId="{D4EABE55-5AA8-43FA-3F4E-689F557F400A}"/>
          </ac:spMkLst>
        </pc:spChg>
        <pc:spChg chg="mod">
          <ac:chgData name="Danielle Winter" userId="787bb4d1-28c0-49cc-9b48-1c85efa91aa4" providerId="ADAL" clId="{C35313FD-A66B-4191-AE31-95BDC24AB9AC}" dt="2022-11-23T13:22:44.208" v="2118" actId="2085"/>
          <ac:spMkLst>
            <pc:docMk/>
            <pc:sldMk cId="732304074" sldId="284"/>
            <ac:spMk id="19" creationId="{9A0CF1ED-702A-1C73-0E45-A84E46F49D99}"/>
          </ac:spMkLst>
        </pc:spChg>
        <pc:spChg chg="mod">
          <ac:chgData name="Danielle Winter" userId="787bb4d1-28c0-49cc-9b48-1c85efa91aa4" providerId="ADAL" clId="{C35313FD-A66B-4191-AE31-95BDC24AB9AC}" dt="2022-11-23T13:22:01.586" v="2116" actId="403"/>
          <ac:spMkLst>
            <pc:docMk/>
            <pc:sldMk cId="732304074" sldId="284"/>
            <ac:spMk id="20" creationId="{C9A6E89A-C633-9F81-132D-8C461E3DC9BB}"/>
          </ac:spMkLst>
        </pc:spChg>
        <pc:spChg chg="mod">
          <ac:chgData name="Danielle Winter" userId="787bb4d1-28c0-49cc-9b48-1c85efa91aa4" providerId="ADAL" clId="{C35313FD-A66B-4191-AE31-95BDC24AB9AC}" dt="2022-11-23T13:22:44.208" v="2118" actId="2085"/>
          <ac:spMkLst>
            <pc:docMk/>
            <pc:sldMk cId="732304074" sldId="284"/>
            <ac:spMk id="21" creationId="{BF995611-5E06-136B-B815-574F0BB58C07}"/>
          </ac:spMkLst>
        </pc:spChg>
        <pc:spChg chg="mod">
          <ac:chgData name="Danielle Winter" userId="787bb4d1-28c0-49cc-9b48-1c85efa91aa4" providerId="ADAL" clId="{C35313FD-A66B-4191-AE31-95BDC24AB9AC}" dt="2022-11-23T13:22:01.586" v="2116" actId="403"/>
          <ac:spMkLst>
            <pc:docMk/>
            <pc:sldMk cId="732304074" sldId="284"/>
            <ac:spMk id="22" creationId="{52A44544-E4B0-B6A7-BFC6-01A5F85B2757}"/>
          </ac:spMkLst>
        </pc:spChg>
        <pc:spChg chg="add del mod">
          <ac:chgData name="Danielle Winter" userId="787bb4d1-28c0-49cc-9b48-1c85efa91aa4" providerId="ADAL" clId="{C35313FD-A66B-4191-AE31-95BDC24AB9AC}" dt="2022-11-28T15:05:59.176" v="5866" actId="478"/>
          <ac:spMkLst>
            <pc:docMk/>
            <pc:sldMk cId="732304074" sldId="284"/>
            <ac:spMk id="23" creationId="{41F72312-AB6B-44AF-0447-4865E06CF8F1}"/>
          </ac:spMkLst>
        </pc:spChg>
        <pc:spChg chg="del mod">
          <ac:chgData name="Danielle Winter" userId="787bb4d1-28c0-49cc-9b48-1c85efa91aa4" providerId="ADAL" clId="{C35313FD-A66B-4191-AE31-95BDC24AB9AC}" dt="2022-11-23T10:09:00.372" v="1462" actId="478"/>
          <ac:spMkLst>
            <pc:docMk/>
            <pc:sldMk cId="732304074" sldId="284"/>
            <ac:spMk id="151" creationId="{00000000-0000-0000-0000-000000000000}"/>
          </ac:spMkLst>
        </pc:spChg>
        <pc:spChg chg="mod">
          <ac:chgData name="Danielle Winter" userId="787bb4d1-28c0-49cc-9b48-1c85efa91aa4" providerId="ADAL" clId="{C35313FD-A66B-4191-AE31-95BDC24AB9AC}" dt="2022-11-23T08:36:01.334" v="216" actId="20577"/>
          <ac:spMkLst>
            <pc:docMk/>
            <pc:sldMk cId="732304074" sldId="284"/>
            <ac:spMk id="152" creationId="{00000000-0000-0000-0000-000000000000}"/>
          </ac:spMkLst>
        </pc:spChg>
        <pc:grpChg chg="del mod">
          <ac:chgData name="Danielle Winter" userId="787bb4d1-28c0-49cc-9b48-1c85efa91aa4" providerId="ADAL" clId="{C35313FD-A66B-4191-AE31-95BDC24AB9AC}" dt="2022-11-28T13:12:26.988" v="4050" actId="478"/>
          <ac:grpSpMkLst>
            <pc:docMk/>
            <pc:sldMk cId="732304074" sldId="284"/>
            <ac:grpSpMk id="6" creationId="{9BCFFE05-DDEF-ED72-BF2B-98952635B2CE}"/>
          </ac:grpSpMkLst>
        </pc:grpChg>
        <pc:graphicFrameChg chg="add del mod">
          <ac:chgData name="Danielle Winter" userId="787bb4d1-28c0-49cc-9b48-1c85efa91aa4" providerId="ADAL" clId="{C35313FD-A66B-4191-AE31-95BDC24AB9AC}" dt="2022-11-23T13:21:39.427" v="2113" actId="18245"/>
          <ac:graphicFrameMkLst>
            <pc:docMk/>
            <pc:sldMk cId="732304074" sldId="284"/>
            <ac:graphicFrameMk id="5" creationId="{131432BE-9422-2DB4-80FC-6D90CC21A7C2}"/>
          </ac:graphicFrameMkLst>
        </pc:graphicFrameChg>
        <pc:picChg chg="del">
          <ac:chgData name="Danielle Winter" userId="787bb4d1-28c0-49cc-9b48-1c85efa91aa4" providerId="ADAL" clId="{C35313FD-A66B-4191-AE31-95BDC24AB9AC}" dt="2022-11-23T08:35:48.519" v="212" actId="478"/>
          <ac:picMkLst>
            <pc:docMk/>
            <pc:sldMk cId="732304074" sldId="284"/>
            <ac:picMk id="3" creationId="{E9BBAA60-5A43-4D84-B39A-B164C214457D}"/>
          </ac:picMkLst>
        </pc:picChg>
        <pc:picChg chg="add mod">
          <ac:chgData name="Danielle Winter" userId="787bb4d1-28c0-49cc-9b48-1c85efa91aa4" providerId="ADAL" clId="{C35313FD-A66B-4191-AE31-95BDC24AB9AC}" dt="2022-11-30T07:42:40.309" v="6193" actId="1076"/>
          <ac:picMkLst>
            <pc:docMk/>
            <pc:sldMk cId="732304074" sldId="284"/>
            <ac:picMk id="1026" creationId="{C0B73454-9EBD-75B4-5C10-882916921980}"/>
          </ac:picMkLst>
        </pc:picChg>
        <pc:picChg chg="add mod">
          <ac:chgData name="Danielle Winter" userId="787bb4d1-28c0-49cc-9b48-1c85efa91aa4" providerId="ADAL" clId="{C35313FD-A66B-4191-AE31-95BDC24AB9AC}" dt="2022-11-30T07:42:36.240" v="6192" actId="1076"/>
          <ac:picMkLst>
            <pc:docMk/>
            <pc:sldMk cId="732304074" sldId="284"/>
            <ac:picMk id="1028" creationId="{241F604F-8472-4382-E0AD-95ED4907B1D7}"/>
          </ac:picMkLst>
        </pc:picChg>
        <pc:picChg chg="add mod">
          <ac:chgData name="Danielle Winter" userId="787bb4d1-28c0-49cc-9b48-1c85efa91aa4" providerId="ADAL" clId="{C35313FD-A66B-4191-AE31-95BDC24AB9AC}" dt="2022-11-30T07:47:18.192" v="6199" actId="1076"/>
          <ac:picMkLst>
            <pc:docMk/>
            <pc:sldMk cId="732304074" sldId="284"/>
            <ac:picMk id="1030" creationId="{425B175A-B37C-7F8E-90CE-71F6486236B4}"/>
          </ac:picMkLst>
        </pc:picChg>
        <pc:picChg chg="add mod">
          <ac:chgData name="Danielle Winter" userId="787bb4d1-28c0-49cc-9b48-1c85efa91aa4" providerId="ADAL" clId="{C35313FD-A66B-4191-AE31-95BDC24AB9AC}" dt="2022-11-30T07:47:26.823" v="6200"/>
          <ac:picMkLst>
            <pc:docMk/>
            <pc:sldMk cId="732304074" sldId="284"/>
            <ac:picMk id="1032" creationId="{FED77E56-0744-2D38-4F41-1E48942BBCE0}"/>
          </ac:picMkLst>
        </pc:picChg>
      </pc:sldChg>
      <pc:sldChg chg="modSp mod ord modNotesTx">
        <pc:chgData name="Danielle Winter" userId="787bb4d1-28c0-49cc-9b48-1c85efa91aa4" providerId="ADAL" clId="{C35313FD-A66B-4191-AE31-95BDC24AB9AC}" dt="2022-11-28T14:41:25.349" v="5814" actId="20577"/>
        <pc:sldMkLst>
          <pc:docMk/>
          <pc:sldMk cId="363092238" sldId="285"/>
        </pc:sldMkLst>
        <pc:spChg chg="mod">
          <ac:chgData name="Danielle Winter" userId="787bb4d1-28c0-49cc-9b48-1c85efa91aa4" providerId="ADAL" clId="{C35313FD-A66B-4191-AE31-95BDC24AB9AC}" dt="2022-11-23T09:19:46.108" v="632" actId="6549"/>
          <ac:spMkLst>
            <pc:docMk/>
            <pc:sldMk cId="363092238" sldId="285"/>
            <ac:spMk id="2" creationId="{9030035A-2C93-4C57-81FC-45000B5794D7}"/>
          </ac:spMkLst>
        </pc:spChg>
        <pc:spChg chg="mod">
          <ac:chgData name="Danielle Winter" userId="787bb4d1-28c0-49cc-9b48-1c85efa91aa4" providerId="ADAL" clId="{C35313FD-A66B-4191-AE31-95BDC24AB9AC}" dt="2022-11-23T08:35:09.976" v="191" actId="404"/>
          <ac:spMkLst>
            <pc:docMk/>
            <pc:sldMk cId="363092238" sldId="285"/>
            <ac:spMk id="116" creationId="{00000000-0000-0000-0000-000000000000}"/>
          </ac:spMkLst>
        </pc:spChg>
      </pc:sldChg>
      <pc:sldChg chg="del">
        <pc:chgData name="Danielle Winter" userId="787bb4d1-28c0-49cc-9b48-1c85efa91aa4" providerId="ADAL" clId="{C35313FD-A66B-4191-AE31-95BDC24AB9AC}" dt="2022-11-23T10:08:50.950" v="1460" actId="47"/>
        <pc:sldMkLst>
          <pc:docMk/>
          <pc:sldMk cId="1795349849" sldId="286"/>
        </pc:sldMkLst>
      </pc:sldChg>
      <pc:sldChg chg="del">
        <pc:chgData name="Danielle Winter" userId="787bb4d1-28c0-49cc-9b48-1c85efa91aa4" providerId="ADAL" clId="{C35313FD-A66B-4191-AE31-95BDC24AB9AC}" dt="2022-11-23T10:08:50.950" v="1460" actId="47"/>
        <pc:sldMkLst>
          <pc:docMk/>
          <pc:sldMk cId="3133189763" sldId="287"/>
        </pc:sldMkLst>
      </pc:sldChg>
      <pc:sldChg chg="modSp mod setBg">
        <pc:chgData name="Danielle Winter" userId="787bb4d1-28c0-49cc-9b48-1c85efa91aa4" providerId="ADAL" clId="{C35313FD-A66B-4191-AE31-95BDC24AB9AC}" dt="2022-11-28T13:05:43.188" v="3915" actId="404"/>
        <pc:sldMkLst>
          <pc:docMk/>
          <pc:sldMk cId="3632175820" sldId="289"/>
        </pc:sldMkLst>
        <pc:spChg chg="mod">
          <ac:chgData name="Danielle Winter" userId="787bb4d1-28c0-49cc-9b48-1c85efa91aa4" providerId="ADAL" clId="{C35313FD-A66B-4191-AE31-95BDC24AB9AC}" dt="2022-11-28T13:05:43.188" v="3915" actId="404"/>
          <ac:spMkLst>
            <pc:docMk/>
            <pc:sldMk cId="3632175820" sldId="289"/>
            <ac:spMk id="116" creationId="{00000000-0000-0000-0000-000000000000}"/>
          </ac:spMkLst>
        </pc:spChg>
      </pc:sldChg>
      <pc:sldChg chg="del">
        <pc:chgData name="Danielle Winter" userId="787bb4d1-28c0-49cc-9b48-1c85efa91aa4" providerId="ADAL" clId="{C35313FD-A66B-4191-AE31-95BDC24AB9AC}" dt="2022-11-23T10:08:50.950" v="1460" actId="47"/>
        <pc:sldMkLst>
          <pc:docMk/>
          <pc:sldMk cId="2513379588" sldId="290"/>
        </pc:sldMkLst>
      </pc:sldChg>
      <pc:sldChg chg="del">
        <pc:chgData name="Danielle Winter" userId="787bb4d1-28c0-49cc-9b48-1c85efa91aa4" providerId="ADAL" clId="{C35313FD-A66B-4191-AE31-95BDC24AB9AC}" dt="2022-11-23T10:08:50.950" v="1460" actId="47"/>
        <pc:sldMkLst>
          <pc:docMk/>
          <pc:sldMk cId="1460760876" sldId="291"/>
        </pc:sldMkLst>
      </pc:sldChg>
      <pc:sldChg chg="modSp del mod">
        <pc:chgData name="Danielle Winter" userId="787bb4d1-28c0-49cc-9b48-1c85efa91aa4" providerId="ADAL" clId="{C35313FD-A66B-4191-AE31-95BDC24AB9AC}" dt="2022-11-23T09:43:27.134" v="1133" actId="47"/>
        <pc:sldMkLst>
          <pc:docMk/>
          <pc:sldMk cId="527427900" sldId="292"/>
        </pc:sldMkLst>
        <pc:spChg chg="mod">
          <ac:chgData name="Danielle Winter" userId="787bb4d1-28c0-49cc-9b48-1c85efa91aa4" providerId="ADAL" clId="{C35313FD-A66B-4191-AE31-95BDC24AB9AC}" dt="2022-11-23T08:36:54.692" v="230" actId="20577"/>
          <ac:spMkLst>
            <pc:docMk/>
            <pc:sldMk cId="527427900" sldId="292"/>
            <ac:spMk id="109" creationId="{00000000-0000-0000-0000-000000000000}"/>
          </ac:spMkLst>
        </pc:spChg>
      </pc:sldChg>
      <pc:sldChg chg="del">
        <pc:chgData name="Danielle Winter" userId="787bb4d1-28c0-49cc-9b48-1c85efa91aa4" providerId="ADAL" clId="{C35313FD-A66B-4191-AE31-95BDC24AB9AC}" dt="2022-11-23T09:43:38.462" v="1134" actId="47"/>
        <pc:sldMkLst>
          <pc:docMk/>
          <pc:sldMk cId="4027575113" sldId="293"/>
        </pc:sldMkLst>
      </pc:sldChg>
      <pc:sldChg chg="del">
        <pc:chgData name="Danielle Winter" userId="787bb4d1-28c0-49cc-9b48-1c85efa91aa4" providerId="ADAL" clId="{C35313FD-A66B-4191-AE31-95BDC24AB9AC}" dt="2022-11-23T10:08:50.950" v="1460" actId="47"/>
        <pc:sldMkLst>
          <pc:docMk/>
          <pc:sldMk cId="2069564923" sldId="294"/>
        </pc:sldMkLst>
      </pc:sldChg>
      <pc:sldChg chg="addSp delSp modSp mod ord setBg">
        <pc:chgData name="Danielle Winter" userId="787bb4d1-28c0-49cc-9b48-1c85efa91aa4" providerId="ADAL" clId="{C35313FD-A66B-4191-AE31-95BDC24AB9AC}" dt="2022-11-28T14:42:35.575" v="5863" actId="478"/>
        <pc:sldMkLst>
          <pc:docMk/>
          <pc:sldMk cId="2736748285" sldId="295"/>
        </pc:sldMkLst>
        <pc:spChg chg="del">
          <ac:chgData name="Danielle Winter" userId="787bb4d1-28c0-49cc-9b48-1c85efa91aa4" providerId="ADAL" clId="{C35313FD-A66B-4191-AE31-95BDC24AB9AC}" dt="2022-11-23T09:44:15.871" v="1162" actId="478"/>
          <ac:spMkLst>
            <pc:docMk/>
            <pc:sldMk cId="2736748285" sldId="295"/>
            <ac:spMk id="2" creationId="{7B08FE69-485D-4E14-AB1F-2DD3EB5B1E46}"/>
          </ac:spMkLst>
        </pc:spChg>
        <pc:spChg chg="add del mod">
          <ac:chgData name="Danielle Winter" userId="787bb4d1-28c0-49cc-9b48-1c85efa91aa4" providerId="ADAL" clId="{C35313FD-A66B-4191-AE31-95BDC24AB9AC}" dt="2022-11-23T09:44:32.224" v="1164" actId="478"/>
          <ac:spMkLst>
            <pc:docMk/>
            <pc:sldMk cId="2736748285" sldId="295"/>
            <ac:spMk id="5" creationId="{7F107865-0D75-AF6F-E50E-61025FF7B72A}"/>
          </ac:spMkLst>
        </pc:spChg>
        <pc:spChg chg="add del mod">
          <ac:chgData name="Danielle Winter" userId="787bb4d1-28c0-49cc-9b48-1c85efa91aa4" providerId="ADAL" clId="{C35313FD-A66B-4191-AE31-95BDC24AB9AC}" dt="2022-11-23T10:12:53.194" v="1549" actId="11529"/>
          <ac:spMkLst>
            <pc:docMk/>
            <pc:sldMk cId="2736748285" sldId="295"/>
            <ac:spMk id="7" creationId="{35101BEB-0AA6-9DEF-EE46-A23EBFFF53EA}"/>
          </ac:spMkLst>
        </pc:spChg>
        <pc:spChg chg="mod">
          <ac:chgData name="Danielle Winter" userId="787bb4d1-28c0-49cc-9b48-1c85efa91aa4" providerId="ADAL" clId="{C35313FD-A66B-4191-AE31-95BDC24AB9AC}" dt="2022-11-23T09:47:10.689" v="1187" actId="20577"/>
          <ac:spMkLst>
            <pc:docMk/>
            <pc:sldMk cId="2736748285" sldId="295"/>
            <ac:spMk id="109" creationId="{00000000-0000-0000-0000-000000000000}"/>
          </ac:spMkLst>
        </pc:spChg>
        <pc:spChg chg="del">
          <ac:chgData name="Danielle Winter" userId="787bb4d1-28c0-49cc-9b48-1c85efa91aa4" providerId="ADAL" clId="{C35313FD-A66B-4191-AE31-95BDC24AB9AC}" dt="2022-11-23T09:44:07.193" v="1160" actId="478"/>
          <ac:spMkLst>
            <pc:docMk/>
            <pc:sldMk cId="2736748285" sldId="295"/>
            <ac:spMk id="110" creationId="{00000000-0000-0000-0000-000000000000}"/>
          </ac:spMkLst>
        </pc:spChg>
        <pc:graphicFrameChg chg="add mod">
          <ac:chgData name="Danielle Winter" userId="787bb4d1-28c0-49cc-9b48-1c85efa91aa4" providerId="ADAL" clId="{C35313FD-A66B-4191-AE31-95BDC24AB9AC}" dt="2022-11-28T14:42:35.575" v="5863" actId="478"/>
          <ac:graphicFrameMkLst>
            <pc:docMk/>
            <pc:sldMk cId="2736748285" sldId="295"/>
            <ac:graphicFrameMk id="6" creationId="{31DDF1D8-270C-D288-F706-6C92DE90E641}"/>
          </ac:graphicFrameMkLst>
        </pc:graphicFrameChg>
        <pc:picChg chg="del">
          <ac:chgData name="Danielle Winter" userId="787bb4d1-28c0-49cc-9b48-1c85efa91aa4" providerId="ADAL" clId="{C35313FD-A66B-4191-AE31-95BDC24AB9AC}" dt="2022-11-23T09:44:17.811" v="1163" actId="478"/>
          <ac:picMkLst>
            <pc:docMk/>
            <pc:sldMk cId="2736748285" sldId="295"/>
            <ac:picMk id="9" creationId="{047F5CCF-91BF-4B92-9B7E-8924A035F4A9}"/>
          </ac:picMkLst>
        </pc:picChg>
        <pc:picChg chg="del mod">
          <ac:chgData name="Danielle Winter" userId="787bb4d1-28c0-49cc-9b48-1c85efa91aa4" providerId="ADAL" clId="{C35313FD-A66B-4191-AE31-95BDC24AB9AC}" dt="2022-11-23T10:11:37.910" v="1480" actId="478"/>
          <ac:picMkLst>
            <pc:docMk/>
            <pc:sldMk cId="2736748285" sldId="295"/>
            <ac:picMk id="16" creationId="{E1EB8BCB-821F-4C24-A97F-B6AB3FC43A91}"/>
          </ac:picMkLst>
        </pc:picChg>
      </pc:sldChg>
      <pc:sldChg chg="del ord">
        <pc:chgData name="Danielle Winter" userId="787bb4d1-28c0-49cc-9b48-1c85efa91aa4" providerId="ADAL" clId="{C35313FD-A66B-4191-AE31-95BDC24AB9AC}" dt="2022-11-23T10:11:34.291" v="1479" actId="47"/>
        <pc:sldMkLst>
          <pc:docMk/>
          <pc:sldMk cId="2792157626" sldId="296"/>
        </pc:sldMkLst>
      </pc:sldChg>
      <pc:sldChg chg="del">
        <pc:chgData name="Danielle Winter" userId="787bb4d1-28c0-49cc-9b48-1c85efa91aa4" providerId="ADAL" clId="{C35313FD-A66B-4191-AE31-95BDC24AB9AC}" dt="2022-11-23T10:08:50.950" v="1460" actId="47"/>
        <pc:sldMkLst>
          <pc:docMk/>
          <pc:sldMk cId="871998605" sldId="297"/>
        </pc:sldMkLst>
      </pc:sldChg>
      <pc:sldChg chg="addSp delSp modSp del mod ord">
        <pc:chgData name="Danielle Winter" userId="787bb4d1-28c0-49cc-9b48-1c85efa91aa4" providerId="ADAL" clId="{C35313FD-A66B-4191-AE31-95BDC24AB9AC}" dt="2022-11-23T09:46:38.012" v="1171" actId="47"/>
        <pc:sldMkLst>
          <pc:docMk/>
          <pc:sldMk cId="1587003251" sldId="298"/>
        </pc:sldMkLst>
        <pc:spChg chg="del">
          <ac:chgData name="Danielle Winter" userId="787bb4d1-28c0-49cc-9b48-1c85efa91aa4" providerId="ADAL" clId="{C35313FD-A66B-4191-AE31-95BDC24AB9AC}" dt="2022-11-23T08:34:25.773" v="175" actId="478"/>
          <ac:spMkLst>
            <pc:docMk/>
            <pc:sldMk cId="1587003251" sldId="298"/>
            <ac:spMk id="2" creationId="{8EE585B0-D064-4E50-826F-B494E2CE4FE3}"/>
          </ac:spMkLst>
        </pc:spChg>
        <pc:spChg chg="mod">
          <ac:chgData name="Danielle Winter" userId="787bb4d1-28c0-49cc-9b48-1c85efa91aa4" providerId="ADAL" clId="{C35313FD-A66B-4191-AE31-95BDC24AB9AC}" dt="2022-11-23T08:34:17.552" v="173" actId="20577"/>
          <ac:spMkLst>
            <pc:docMk/>
            <pc:sldMk cId="1587003251" sldId="298"/>
            <ac:spMk id="151" creationId="{00000000-0000-0000-0000-000000000000}"/>
          </ac:spMkLst>
        </pc:spChg>
        <pc:graphicFrameChg chg="add mod modGraphic">
          <ac:chgData name="Danielle Winter" userId="787bb4d1-28c0-49cc-9b48-1c85efa91aa4" providerId="ADAL" clId="{C35313FD-A66B-4191-AE31-95BDC24AB9AC}" dt="2022-11-23T09:42:24.052" v="1132" actId="1076"/>
          <ac:graphicFrameMkLst>
            <pc:docMk/>
            <pc:sldMk cId="1587003251" sldId="298"/>
            <ac:graphicFrameMk id="4" creationId="{D50893CB-0700-6936-E624-FC34F69D882E}"/>
          </ac:graphicFrameMkLst>
        </pc:graphicFrameChg>
        <pc:picChg chg="del">
          <ac:chgData name="Danielle Winter" userId="787bb4d1-28c0-49cc-9b48-1c85efa91aa4" providerId="ADAL" clId="{C35313FD-A66B-4191-AE31-95BDC24AB9AC}" dt="2022-11-23T08:34:20.559" v="174" actId="478"/>
          <ac:picMkLst>
            <pc:docMk/>
            <pc:sldMk cId="1587003251" sldId="298"/>
            <ac:picMk id="3" creationId="{5603340A-0041-40C0-A0DF-4ADA4741340B}"/>
          </ac:picMkLst>
        </pc:picChg>
      </pc:sldChg>
      <pc:sldChg chg="del">
        <pc:chgData name="Danielle Winter" userId="787bb4d1-28c0-49cc-9b48-1c85efa91aa4" providerId="ADAL" clId="{C35313FD-A66B-4191-AE31-95BDC24AB9AC}" dt="2022-11-23T10:08:50.950" v="1460" actId="47"/>
        <pc:sldMkLst>
          <pc:docMk/>
          <pc:sldMk cId="3657148413" sldId="299"/>
        </pc:sldMkLst>
      </pc:sldChg>
      <pc:sldChg chg="del">
        <pc:chgData name="Danielle Winter" userId="787bb4d1-28c0-49cc-9b48-1c85efa91aa4" providerId="ADAL" clId="{C35313FD-A66B-4191-AE31-95BDC24AB9AC}" dt="2022-11-23T10:08:50.950" v="1460" actId="47"/>
        <pc:sldMkLst>
          <pc:docMk/>
          <pc:sldMk cId="3823115817" sldId="300"/>
        </pc:sldMkLst>
      </pc:sldChg>
      <pc:sldChg chg="del">
        <pc:chgData name="Danielle Winter" userId="787bb4d1-28c0-49cc-9b48-1c85efa91aa4" providerId="ADAL" clId="{C35313FD-A66B-4191-AE31-95BDC24AB9AC}" dt="2022-11-23T10:08:50.950" v="1460" actId="47"/>
        <pc:sldMkLst>
          <pc:docMk/>
          <pc:sldMk cId="448455890" sldId="301"/>
        </pc:sldMkLst>
      </pc:sldChg>
      <pc:sldChg chg="delSp del mod">
        <pc:chgData name="Danielle Winter" userId="787bb4d1-28c0-49cc-9b48-1c85efa91aa4" providerId="ADAL" clId="{C35313FD-A66B-4191-AE31-95BDC24AB9AC}" dt="2022-11-23T10:08:50.950" v="1460" actId="47"/>
        <pc:sldMkLst>
          <pc:docMk/>
          <pc:sldMk cId="2567196096" sldId="303"/>
        </pc:sldMkLst>
        <pc:picChg chg="del">
          <ac:chgData name="Danielle Winter" userId="787bb4d1-28c0-49cc-9b48-1c85efa91aa4" providerId="ADAL" clId="{C35313FD-A66B-4191-AE31-95BDC24AB9AC}" dt="2022-11-23T08:34:32.257" v="176" actId="478"/>
          <ac:picMkLst>
            <pc:docMk/>
            <pc:sldMk cId="2567196096" sldId="303"/>
            <ac:picMk id="6" creationId="{FA4E4956-3D43-4B67-A0E2-51F02AD0E818}"/>
          </ac:picMkLst>
        </pc:picChg>
      </pc:sldChg>
      <pc:sldChg chg="del">
        <pc:chgData name="Danielle Winter" userId="787bb4d1-28c0-49cc-9b48-1c85efa91aa4" providerId="ADAL" clId="{C35313FD-A66B-4191-AE31-95BDC24AB9AC}" dt="2022-11-23T10:08:50.950" v="1460" actId="47"/>
        <pc:sldMkLst>
          <pc:docMk/>
          <pc:sldMk cId="3920251474" sldId="304"/>
        </pc:sldMkLst>
      </pc:sldChg>
      <pc:sldChg chg="delSp modSp mod modClrScheme chgLayout">
        <pc:chgData name="Danielle Winter" userId="787bb4d1-28c0-49cc-9b48-1c85efa91aa4" providerId="ADAL" clId="{C35313FD-A66B-4191-AE31-95BDC24AB9AC}" dt="2022-11-30T08:13:14.262" v="7644" actId="20577"/>
        <pc:sldMkLst>
          <pc:docMk/>
          <pc:sldMk cId="414027341" sldId="305"/>
        </pc:sldMkLst>
        <pc:spChg chg="mod ord">
          <ac:chgData name="Danielle Winter" userId="787bb4d1-28c0-49cc-9b48-1c85efa91aa4" providerId="ADAL" clId="{C35313FD-A66B-4191-AE31-95BDC24AB9AC}" dt="2022-11-30T08:10:32.815" v="7426" actId="700"/>
          <ac:spMkLst>
            <pc:docMk/>
            <pc:sldMk cId="414027341" sldId="305"/>
            <ac:spMk id="3" creationId="{783B9A34-A7F9-4431-91A7-18B435E02698}"/>
          </ac:spMkLst>
        </pc:spChg>
        <pc:spChg chg="del mod">
          <ac:chgData name="Danielle Winter" userId="787bb4d1-28c0-49cc-9b48-1c85efa91aa4" providerId="ADAL" clId="{C35313FD-A66B-4191-AE31-95BDC24AB9AC}" dt="2022-11-23T10:09:10.835" v="1465"/>
          <ac:spMkLst>
            <pc:docMk/>
            <pc:sldMk cId="414027341" sldId="305"/>
            <ac:spMk id="5" creationId="{138AE319-AE8D-4EFA-8BF5-3E2A4077E2E2}"/>
          </ac:spMkLst>
        </pc:spChg>
        <pc:spChg chg="mod ord">
          <ac:chgData name="Danielle Winter" userId="787bb4d1-28c0-49cc-9b48-1c85efa91aa4" providerId="ADAL" clId="{C35313FD-A66B-4191-AE31-95BDC24AB9AC}" dt="2022-11-30T08:13:14.262" v="7644" actId="20577"/>
          <ac:spMkLst>
            <pc:docMk/>
            <pc:sldMk cId="414027341" sldId="305"/>
            <ac:spMk id="110" creationId="{00000000-0000-0000-0000-000000000000}"/>
          </ac:spMkLst>
        </pc:spChg>
        <pc:spChg chg="mod ord">
          <ac:chgData name="Danielle Winter" userId="787bb4d1-28c0-49cc-9b48-1c85efa91aa4" providerId="ADAL" clId="{C35313FD-A66B-4191-AE31-95BDC24AB9AC}" dt="2022-11-30T08:10:32.815" v="7426" actId="700"/>
          <ac:spMkLst>
            <pc:docMk/>
            <pc:sldMk cId="414027341" sldId="305"/>
            <ac:spMk id="111" creationId="{00000000-0000-0000-0000-000000000000}"/>
          </ac:spMkLst>
        </pc:spChg>
        <pc:picChg chg="del">
          <ac:chgData name="Danielle Winter" userId="787bb4d1-28c0-49cc-9b48-1c85efa91aa4" providerId="ADAL" clId="{C35313FD-A66B-4191-AE31-95BDC24AB9AC}" dt="2022-11-23T08:37:35.202" v="231" actId="478"/>
          <ac:picMkLst>
            <pc:docMk/>
            <pc:sldMk cId="414027341" sldId="305"/>
            <ac:picMk id="7" creationId="{8F57A469-2E82-4284-BA9F-ED34AB4B0BDD}"/>
          </ac:picMkLst>
        </pc:picChg>
      </pc:sldChg>
      <pc:sldChg chg="delSp modSp del mod">
        <pc:chgData name="Danielle Winter" userId="787bb4d1-28c0-49cc-9b48-1c85efa91aa4" providerId="ADAL" clId="{C35313FD-A66B-4191-AE31-95BDC24AB9AC}" dt="2022-11-23T13:53:21.532" v="2517" actId="47"/>
        <pc:sldMkLst>
          <pc:docMk/>
          <pc:sldMk cId="2757598688" sldId="307"/>
        </pc:sldMkLst>
        <pc:spChg chg="mod">
          <ac:chgData name="Danielle Winter" userId="787bb4d1-28c0-49cc-9b48-1c85efa91aa4" providerId="ADAL" clId="{C35313FD-A66B-4191-AE31-95BDC24AB9AC}" dt="2022-11-23T10:09:18.381" v="1467" actId="20577"/>
          <ac:spMkLst>
            <pc:docMk/>
            <pc:sldMk cId="2757598688" sldId="307"/>
            <ac:spMk id="110" creationId="{00000000-0000-0000-0000-000000000000}"/>
          </ac:spMkLst>
        </pc:spChg>
        <pc:picChg chg="del">
          <ac:chgData name="Danielle Winter" userId="787bb4d1-28c0-49cc-9b48-1c85efa91aa4" providerId="ADAL" clId="{C35313FD-A66B-4191-AE31-95BDC24AB9AC}" dt="2022-11-23T10:09:14.552" v="1466" actId="478"/>
          <ac:picMkLst>
            <pc:docMk/>
            <pc:sldMk cId="2757598688" sldId="307"/>
            <ac:picMk id="5" creationId="{9095B1AE-B590-4C74-B7A9-2DEBD7153798}"/>
          </ac:picMkLst>
        </pc:picChg>
      </pc:sldChg>
      <pc:sldChg chg="del">
        <pc:chgData name="Danielle Winter" userId="787bb4d1-28c0-49cc-9b48-1c85efa91aa4" providerId="ADAL" clId="{C35313FD-A66B-4191-AE31-95BDC24AB9AC}" dt="2022-11-23T08:31:41.140" v="18" actId="47"/>
        <pc:sldMkLst>
          <pc:docMk/>
          <pc:sldMk cId="772467164" sldId="308"/>
        </pc:sldMkLst>
      </pc:sldChg>
      <pc:sldChg chg="addSp delSp new del">
        <pc:chgData name="Danielle Winter" userId="787bb4d1-28c0-49cc-9b48-1c85efa91aa4" providerId="ADAL" clId="{C35313FD-A66B-4191-AE31-95BDC24AB9AC}" dt="2022-11-28T13:59:01.526" v="4243" actId="47"/>
        <pc:sldMkLst>
          <pc:docMk/>
          <pc:sldMk cId="1281213090" sldId="308"/>
        </pc:sldMkLst>
        <pc:picChg chg="add del">
          <ac:chgData name="Danielle Winter" userId="787bb4d1-28c0-49cc-9b48-1c85efa91aa4" providerId="ADAL" clId="{C35313FD-A66B-4191-AE31-95BDC24AB9AC}" dt="2022-11-28T13:58:26.230" v="4242" actId="478"/>
          <ac:picMkLst>
            <pc:docMk/>
            <pc:sldMk cId="1281213090" sldId="308"/>
            <ac:picMk id="6146" creationId="{5C2209AC-F464-A6B5-D722-706F380BA6ED}"/>
          </ac:picMkLst>
        </pc:picChg>
      </pc:sldChg>
      <pc:sldChg chg="modSp add mod modNotesTx">
        <pc:chgData name="Danielle Winter" userId="787bb4d1-28c0-49cc-9b48-1c85efa91aa4" providerId="ADAL" clId="{C35313FD-A66B-4191-AE31-95BDC24AB9AC}" dt="2022-11-28T09:49:46.891" v="2570"/>
        <pc:sldMkLst>
          <pc:docMk/>
          <pc:sldMk cId="3078989007" sldId="309"/>
        </pc:sldMkLst>
        <pc:spChg chg="mod">
          <ac:chgData name="Danielle Winter" userId="787bb4d1-28c0-49cc-9b48-1c85efa91aa4" providerId="ADAL" clId="{C35313FD-A66B-4191-AE31-95BDC24AB9AC}" dt="2022-11-28T09:49:45.138" v="2569" actId="21"/>
          <ac:spMkLst>
            <pc:docMk/>
            <pc:sldMk cId="3078989007" sldId="309"/>
            <ac:spMk id="103" creationId="{00000000-0000-0000-0000-000000000000}"/>
          </ac:spMkLst>
        </pc:spChg>
      </pc:sldChg>
      <pc:sldChg chg="addSp delSp modSp new mod modClrScheme chgLayout modNotesTx">
        <pc:chgData name="Danielle Winter" userId="787bb4d1-28c0-49cc-9b48-1c85efa91aa4" providerId="ADAL" clId="{C35313FD-A66B-4191-AE31-95BDC24AB9AC}" dt="2022-11-28T14:42:21.793" v="5862" actId="20577"/>
        <pc:sldMkLst>
          <pc:docMk/>
          <pc:sldMk cId="92188425" sldId="310"/>
        </pc:sldMkLst>
        <pc:spChg chg="del mod ord">
          <ac:chgData name="Danielle Winter" userId="787bb4d1-28c0-49cc-9b48-1c85efa91aa4" providerId="ADAL" clId="{C35313FD-A66B-4191-AE31-95BDC24AB9AC}" dt="2022-11-23T09:08:42.843" v="287" actId="700"/>
          <ac:spMkLst>
            <pc:docMk/>
            <pc:sldMk cId="92188425" sldId="310"/>
            <ac:spMk id="2" creationId="{FDDDC063-7943-38D9-D9E1-03BFAB9AFEF8}"/>
          </ac:spMkLst>
        </pc:spChg>
        <pc:spChg chg="mod ord">
          <ac:chgData name="Danielle Winter" userId="787bb4d1-28c0-49cc-9b48-1c85efa91aa4" providerId="ADAL" clId="{C35313FD-A66B-4191-AE31-95BDC24AB9AC}" dt="2022-11-23T09:08:42.843" v="287" actId="700"/>
          <ac:spMkLst>
            <pc:docMk/>
            <pc:sldMk cId="92188425" sldId="310"/>
            <ac:spMk id="3" creationId="{E6E04AB8-79FE-426B-CD46-8E1B5BDCDF0D}"/>
          </ac:spMkLst>
        </pc:spChg>
        <pc:spChg chg="add mod ord">
          <ac:chgData name="Danielle Winter" userId="787bb4d1-28c0-49cc-9b48-1c85efa91aa4" providerId="ADAL" clId="{C35313FD-A66B-4191-AE31-95BDC24AB9AC}" dt="2022-11-23T09:36:35.149" v="913" actId="20577"/>
          <ac:spMkLst>
            <pc:docMk/>
            <pc:sldMk cId="92188425" sldId="310"/>
            <ac:spMk id="4" creationId="{A57D8512-C31D-0317-B5F8-25882D6B6A1C}"/>
          </ac:spMkLst>
        </pc:spChg>
        <pc:spChg chg="add mod ord">
          <ac:chgData name="Danielle Winter" userId="787bb4d1-28c0-49cc-9b48-1c85efa91aa4" providerId="ADAL" clId="{C35313FD-A66B-4191-AE31-95BDC24AB9AC}" dt="2022-11-28T10:45:03.265" v="3735" actId="6549"/>
          <ac:spMkLst>
            <pc:docMk/>
            <pc:sldMk cId="92188425" sldId="310"/>
            <ac:spMk id="5" creationId="{FD0E2F2F-2DB3-287E-8C3A-547484EFEDAD}"/>
          </ac:spMkLst>
        </pc:spChg>
        <pc:spChg chg="add mod topLvl">
          <ac:chgData name="Danielle Winter" userId="787bb4d1-28c0-49cc-9b48-1c85efa91aa4" providerId="ADAL" clId="{C35313FD-A66B-4191-AE31-95BDC24AB9AC}" dt="2022-11-23T09:19:13.616" v="618" actId="2085"/>
          <ac:spMkLst>
            <pc:docMk/>
            <pc:sldMk cId="92188425" sldId="310"/>
            <ac:spMk id="7" creationId="{4548C09C-25F5-7F85-FABB-7CFBEC6393D5}"/>
          </ac:spMkLst>
        </pc:spChg>
        <pc:spChg chg="mod">
          <ac:chgData name="Danielle Winter" userId="787bb4d1-28c0-49cc-9b48-1c85efa91aa4" providerId="ADAL" clId="{C35313FD-A66B-4191-AE31-95BDC24AB9AC}" dt="2022-11-23T09:20:12.135" v="634" actId="208"/>
          <ac:spMkLst>
            <pc:docMk/>
            <pc:sldMk cId="92188425" sldId="310"/>
            <ac:spMk id="9" creationId="{2A53A797-F1E0-16B1-0F14-F73BFC795B08}"/>
          </ac:spMkLst>
        </pc:spChg>
        <pc:spChg chg="mod">
          <ac:chgData name="Danielle Winter" userId="787bb4d1-28c0-49cc-9b48-1c85efa91aa4" providerId="ADAL" clId="{C35313FD-A66B-4191-AE31-95BDC24AB9AC}" dt="2022-11-23T09:20:12.135" v="634" actId="208"/>
          <ac:spMkLst>
            <pc:docMk/>
            <pc:sldMk cId="92188425" sldId="310"/>
            <ac:spMk id="10" creationId="{EABCFEE1-5405-005C-D10A-FBF339652540}"/>
          </ac:spMkLst>
        </pc:spChg>
        <pc:spChg chg="mod">
          <ac:chgData name="Danielle Winter" userId="787bb4d1-28c0-49cc-9b48-1c85efa91aa4" providerId="ADAL" clId="{C35313FD-A66B-4191-AE31-95BDC24AB9AC}" dt="2022-11-23T09:20:12.135" v="634" actId="208"/>
          <ac:spMkLst>
            <pc:docMk/>
            <pc:sldMk cId="92188425" sldId="310"/>
            <ac:spMk id="11" creationId="{2A45F049-4175-B092-D49E-B2783E8C2D60}"/>
          </ac:spMkLst>
        </pc:spChg>
        <pc:spChg chg="mod">
          <ac:chgData name="Danielle Winter" userId="787bb4d1-28c0-49cc-9b48-1c85efa91aa4" providerId="ADAL" clId="{C35313FD-A66B-4191-AE31-95BDC24AB9AC}" dt="2022-11-23T09:20:12.135" v="634" actId="208"/>
          <ac:spMkLst>
            <pc:docMk/>
            <pc:sldMk cId="92188425" sldId="310"/>
            <ac:spMk id="12" creationId="{10170B3B-4895-C2D4-76BB-0F60018A5831}"/>
          </ac:spMkLst>
        </pc:spChg>
        <pc:spChg chg="mod">
          <ac:chgData name="Danielle Winter" userId="787bb4d1-28c0-49cc-9b48-1c85efa91aa4" providerId="ADAL" clId="{C35313FD-A66B-4191-AE31-95BDC24AB9AC}" dt="2022-11-23T09:20:12.135" v="634" actId="208"/>
          <ac:spMkLst>
            <pc:docMk/>
            <pc:sldMk cId="92188425" sldId="310"/>
            <ac:spMk id="13" creationId="{AE2B81B6-F8BF-B5DE-AF6D-F14BECC626BD}"/>
          </ac:spMkLst>
        </pc:spChg>
        <pc:grpChg chg="add del mod topLvl">
          <ac:chgData name="Danielle Winter" userId="787bb4d1-28c0-49cc-9b48-1c85efa91aa4" providerId="ADAL" clId="{C35313FD-A66B-4191-AE31-95BDC24AB9AC}" dt="2022-11-23T09:34:49.846" v="825" actId="478"/>
          <ac:grpSpMkLst>
            <pc:docMk/>
            <pc:sldMk cId="92188425" sldId="310"/>
            <ac:grpSpMk id="8" creationId="{5024B4FA-3A12-E5CA-EB30-E626F109675F}"/>
          </ac:grpSpMkLst>
        </pc:grpChg>
        <pc:grpChg chg="add del mod">
          <ac:chgData name="Danielle Winter" userId="787bb4d1-28c0-49cc-9b48-1c85efa91aa4" providerId="ADAL" clId="{C35313FD-A66B-4191-AE31-95BDC24AB9AC}" dt="2022-11-23T09:18:38.648" v="616" actId="165"/>
          <ac:grpSpMkLst>
            <pc:docMk/>
            <pc:sldMk cId="92188425" sldId="310"/>
            <ac:grpSpMk id="18" creationId="{E0CE973D-4590-16D1-9930-6C1950C1100C}"/>
          </ac:grpSpMkLst>
        </pc:grpChg>
        <pc:graphicFrameChg chg="add del mod modGraphic">
          <ac:chgData name="Danielle Winter" userId="787bb4d1-28c0-49cc-9b48-1c85efa91aa4" providerId="ADAL" clId="{C35313FD-A66B-4191-AE31-95BDC24AB9AC}" dt="2022-11-23T09:11:36.774" v="320" actId="478"/>
          <ac:graphicFrameMkLst>
            <pc:docMk/>
            <pc:sldMk cId="92188425" sldId="310"/>
            <ac:graphicFrameMk id="6" creationId="{CAE81131-B80C-DDA3-88FC-5DA882BA1CED}"/>
          </ac:graphicFrameMkLst>
        </pc:graphicFrameChg>
        <pc:picChg chg="add mod">
          <ac:chgData name="Danielle Winter" userId="787bb4d1-28c0-49cc-9b48-1c85efa91aa4" providerId="ADAL" clId="{C35313FD-A66B-4191-AE31-95BDC24AB9AC}" dt="2022-11-23T10:06:29.140" v="1449" actId="1076"/>
          <ac:picMkLst>
            <pc:docMk/>
            <pc:sldMk cId="92188425" sldId="310"/>
            <ac:picMk id="1026" creationId="{753B8BC8-8C23-870D-EED8-8933458C56A4}"/>
          </ac:picMkLst>
        </pc:picChg>
        <pc:cxnChg chg="mod">
          <ac:chgData name="Danielle Winter" userId="787bb4d1-28c0-49cc-9b48-1c85efa91aa4" providerId="ADAL" clId="{C35313FD-A66B-4191-AE31-95BDC24AB9AC}" dt="2022-11-23T09:20:12.135" v="634" actId="208"/>
          <ac:cxnSpMkLst>
            <pc:docMk/>
            <pc:sldMk cId="92188425" sldId="310"/>
            <ac:cxnSpMk id="14" creationId="{832A71F7-FF05-C7E0-7740-ED6A5A001AB0}"/>
          </ac:cxnSpMkLst>
        </pc:cxnChg>
        <pc:cxnChg chg="mod">
          <ac:chgData name="Danielle Winter" userId="787bb4d1-28c0-49cc-9b48-1c85efa91aa4" providerId="ADAL" clId="{C35313FD-A66B-4191-AE31-95BDC24AB9AC}" dt="2022-11-23T09:34:49.846" v="825" actId="478"/>
          <ac:cxnSpMkLst>
            <pc:docMk/>
            <pc:sldMk cId="92188425" sldId="310"/>
            <ac:cxnSpMk id="15" creationId="{2B36C917-8541-FFCD-605D-BC11B40948C5}"/>
          </ac:cxnSpMkLst>
        </pc:cxnChg>
        <pc:cxnChg chg="mod">
          <ac:chgData name="Danielle Winter" userId="787bb4d1-28c0-49cc-9b48-1c85efa91aa4" providerId="ADAL" clId="{C35313FD-A66B-4191-AE31-95BDC24AB9AC}" dt="2022-11-23T09:20:12.135" v="634" actId="208"/>
          <ac:cxnSpMkLst>
            <pc:docMk/>
            <pc:sldMk cId="92188425" sldId="310"/>
            <ac:cxnSpMk id="16" creationId="{BA2C66D7-81E2-860C-2D3A-521988739973}"/>
          </ac:cxnSpMkLst>
        </pc:cxnChg>
        <pc:cxnChg chg="mod">
          <ac:chgData name="Danielle Winter" userId="787bb4d1-28c0-49cc-9b48-1c85efa91aa4" providerId="ADAL" clId="{C35313FD-A66B-4191-AE31-95BDC24AB9AC}" dt="2022-11-23T09:34:49.846" v="825" actId="478"/>
          <ac:cxnSpMkLst>
            <pc:docMk/>
            <pc:sldMk cId="92188425" sldId="310"/>
            <ac:cxnSpMk id="17" creationId="{B000C952-2AA4-BE0E-AF0D-FBD127AB905D}"/>
          </ac:cxnSpMkLst>
        </pc:cxnChg>
      </pc:sldChg>
      <pc:sldChg chg="delSp modSp new mod">
        <pc:chgData name="Danielle Winter" userId="787bb4d1-28c0-49cc-9b48-1c85efa91aa4" providerId="ADAL" clId="{C35313FD-A66B-4191-AE31-95BDC24AB9AC}" dt="2022-11-23T09:38:11.626" v="947" actId="20577"/>
        <pc:sldMkLst>
          <pc:docMk/>
          <pc:sldMk cId="4139448401" sldId="311"/>
        </pc:sldMkLst>
        <pc:spChg chg="mod">
          <ac:chgData name="Danielle Winter" userId="787bb4d1-28c0-49cc-9b48-1c85efa91aa4" providerId="ADAL" clId="{C35313FD-A66B-4191-AE31-95BDC24AB9AC}" dt="2022-11-23T09:38:11.626" v="947" actId="20577"/>
          <ac:spMkLst>
            <pc:docMk/>
            <pc:sldMk cId="4139448401" sldId="311"/>
            <ac:spMk id="2" creationId="{7608F79F-D7EB-C989-FCAD-50C72D6E8A40}"/>
          </ac:spMkLst>
        </pc:spChg>
        <pc:spChg chg="del">
          <ac:chgData name="Danielle Winter" userId="787bb4d1-28c0-49cc-9b48-1c85efa91aa4" providerId="ADAL" clId="{C35313FD-A66B-4191-AE31-95BDC24AB9AC}" dt="2022-11-23T09:36:19.115" v="909" actId="478"/>
          <ac:spMkLst>
            <pc:docMk/>
            <pc:sldMk cId="4139448401" sldId="311"/>
            <ac:spMk id="3" creationId="{5CAF5984-1A0C-B290-C060-98DEBE0F560E}"/>
          </ac:spMkLst>
        </pc:spChg>
      </pc:sldChg>
      <pc:sldChg chg="addSp delSp modSp new del mod modClrScheme chgLayout">
        <pc:chgData name="Danielle Winter" userId="787bb4d1-28c0-49cc-9b48-1c85efa91aa4" providerId="ADAL" clId="{C35313FD-A66B-4191-AE31-95BDC24AB9AC}" dt="2022-11-23T10:14:06.957" v="1552" actId="47"/>
        <pc:sldMkLst>
          <pc:docMk/>
          <pc:sldMk cId="585532538" sldId="312"/>
        </pc:sldMkLst>
        <pc:spChg chg="del mod ord">
          <ac:chgData name="Danielle Winter" userId="787bb4d1-28c0-49cc-9b48-1c85efa91aa4" providerId="ADAL" clId="{C35313FD-A66B-4191-AE31-95BDC24AB9AC}" dt="2022-11-23T09:47:36.188" v="1189" actId="700"/>
          <ac:spMkLst>
            <pc:docMk/>
            <pc:sldMk cId="585532538" sldId="312"/>
            <ac:spMk id="2" creationId="{ADFD70F8-74C7-5902-D1F9-E36DC71DBD59}"/>
          </ac:spMkLst>
        </pc:spChg>
        <pc:spChg chg="del mod ord">
          <ac:chgData name="Danielle Winter" userId="787bb4d1-28c0-49cc-9b48-1c85efa91aa4" providerId="ADAL" clId="{C35313FD-A66B-4191-AE31-95BDC24AB9AC}" dt="2022-11-23T09:47:36.188" v="1189" actId="700"/>
          <ac:spMkLst>
            <pc:docMk/>
            <pc:sldMk cId="585532538" sldId="312"/>
            <ac:spMk id="3" creationId="{F5ADAC2C-6686-2350-F17A-C87DE7AFFAC5}"/>
          </ac:spMkLst>
        </pc:spChg>
        <pc:spChg chg="mod ord">
          <ac:chgData name="Danielle Winter" userId="787bb4d1-28c0-49cc-9b48-1c85efa91aa4" providerId="ADAL" clId="{C35313FD-A66B-4191-AE31-95BDC24AB9AC}" dt="2022-11-23T09:47:36.188" v="1189" actId="700"/>
          <ac:spMkLst>
            <pc:docMk/>
            <pc:sldMk cId="585532538" sldId="312"/>
            <ac:spMk id="4" creationId="{C79AB7C4-68A2-4685-38C2-3E0395BC3FC0}"/>
          </ac:spMkLst>
        </pc:spChg>
        <pc:spChg chg="add mod ord">
          <ac:chgData name="Danielle Winter" userId="787bb4d1-28c0-49cc-9b48-1c85efa91aa4" providerId="ADAL" clId="{C35313FD-A66B-4191-AE31-95BDC24AB9AC}" dt="2022-11-23T09:48:45.301" v="1261" actId="403"/>
          <ac:spMkLst>
            <pc:docMk/>
            <pc:sldMk cId="585532538" sldId="312"/>
            <ac:spMk id="5" creationId="{A51A92AF-C060-8C96-E806-697CC44FEC46}"/>
          </ac:spMkLst>
        </pc:spChg>
        <pc:spChg chg="add del mod ord">
          <ac:chgData name="Danielle Winter" userId="787bb4d1-28c0-49cc-9b48-1c85efa91aa4" providerId="ADAL" clId="{C35313FD-A66B-4191-AE31-95BDC24AB9AC}" dt="2022-11-23T09:51:10.362" v="1262" actId="478"/>
          <ac:spMkLst>
            <pc:docMk/>
            <pc:sldMk cId="585532538" sldId="312"/>
            <ac:spMk id="6" creationId="{790C1522-71B4-C004-C5F7-C49289C44851}"/>
          </ac:spMkLst>
        </pc:spChg>
        <pc:spChg chg="add del mod ord">
          <ac:chgData name="Danielle Winter" userId="787bb4d1-28c0-49cc-9b48-1c85efa91aa4" providerId="ADAL" clId="{C35313FD-A66B-4191-AE31-95BDC24AB9AC}" dt="2022-11-23T09:51:13.534" v="1263" actId="478"/>
          <ac:spMkLst>
            <pc:docMk/>
            <pc:sldMk cId="585532538" sldId="312"/>
            <ac:spMk id="7" creationId="{B0B79EDD-BA4D-1823-17BB-4FD29F6EDC75}"/>
          </ac:spMkLst>
        </pc:spChg>
        <pc:spChg chg="add del mod ord">
          <ac:chgData name="Danielle Winter" userId="787bb4d1-28c0-49cc-9b48-1c85efa91aa4" providerId="ADAL" clId="{C35313FD-A66B-4191-AE31-95BDC24AB9AC}" dt="2022-11-23T09:51:20.751" v="1266" actId="478"/>
          <ac:spMkLst>
            <pc:docMk/>
            <pc:sldMk cId="585532538" sldId="312"/>
            <ac:spMk id="8" creationId="{7D01D044-3BC5-7823-5AB3-F5D3829F7420}"/>
          </ac:spMkLst>
        </pc:spChg>
        <pc:spChg chg="add del mod">
          <ac:chgData name="Danielle Winter" userId="787bb4d1-28c0-49cc-9b48-1c85efa91aa4" providerId="ADAL" clId="{C35313FD-A66B-4191-AE31-95BDC24AB9AC}" dt="2022-11-23T09:51:17.055" v="1265" actId="478"/>
          <ac:spMkLst>
            <pc:docMk/>
            <pc:sldMk cId="585532538" sldId="312"/>
            <ac:spMk id="10" creationId="{A143EF48-321D-F453-A93F-BBC23EC29235}"/>
          </ac:spMkLst>
        </pc:spChg>
        <pc:spChg chg="add del mod">
          <ac:chgData name="Danielle Winter" userId="787bb4d1-28c0-49cc-9b48-1c85efa91aa4" providerId="ADAL" clId="{C35313FD-A66B-4191-AE31-95BDC24AB9AC}" dt="2022-11-23T09:51:15.102" v="1264" actId="478"/>
          <ac:spMkLst>
            <pc:docMk/>
            <pc:sldMk cId="585532538" sldId="312"/>
            <ac:spMk id="12" creationId="{EA80B3DB-4963-89D8-7DCA-8B11B6464936}"/>
          </ac:spMkLst>
        </pc:spChg>
        <pc:spChg chg="add del mod">
          <ac:chgData name="Danielle Winter" userId="787bb4d1-28c0-49cc-9b48-1c85efa91aa4" providerId="ADAL" clId="{C35313FD-A66B-4191-AE31-95BDC24AB9AC}" dt="2022-11-23T09:51:24.434" v="1267" actId="478"/>
          <ac:spMkLst>
            <pc:docMk/>
            <pc:sldMk cId="585532538" sldId="312"/>
            <ac:spMk id="14" creationId="{2AF4F912-C885-345A-22F5-5D80B03EC095}"/>
          </ac:spMkLst>
        </pc:spChg>
        <pc:spChg chg="add mod">
          <ac:chgData name="Danielle Winter" userId="787bb4d1-28c0-49cc-9b48-1c85efa91aa4" providerId="ADAL" clId="{C35313FD-A66B-4191-AE31-95BDC24AB9AC}" dt="2022-11-23T09:51:47.469" v="1280" actId="404"/>
          <ac:spMkLst>
            <pc:docMk/>
            <pc:sldMk cId="585532538" sldId="312"/>
            <ac:spMk id="15" creationId="{62A4DDCA-9A11-DA0D-ED5A-AFEF65EA0F64}"/>
          </ac:spMkLst>
        </pc:spChg>
        <pc:spChg chg="add mod">
          <ac:chgData name="Danielle Winter" userId="787bb4d1-28c0-49cc-9b48-1c85efa91aa4" providerId="ADAL" clId="{C35313FD-A66B-4191-AE31-95BDC24AB9AC}" dt="2022-11-23T09:51:47.469" v="1280" actId="404"/>
          <ac:spMkLst>
            <pc:docMk/>
            <pc:sldMk cId="585532538" sldId="312"/>
            <ac:spMk id="16" creationId="{4D5A5D7D-02E0-7B7F-5EFD-CF7C4577F6DA}"/>
          </ac:spMkLst>
        </pc:spChg>
        <pc:spChg chg="add mod">
          <ac:chgData name="Danielle Winter" userId="787bb4d1-28c0-49cc-9b48-1c85efa91aa4" providerId="ADAL" clId="{C35313FD-A66B-4191-AE31-95BDC24AB9AC}" dt="2022-11-23T09:51:55.250" v="1281" actId="404"/>
          <ac:spMkLst>
            <pc:docMk/>
            <pc:sldMk cId="585532538" sldId="312"/>
            <ac:spMk id="17" creationId="{C423D8D2-24CD-8C75-85FB-658081425957}"/>
          </ac:spMkLst>
        </pc:spChg>
        <pc:spChg chg="add mod">
          <ac:chgData name="Danielle Winter" userId="787bb4d1-28c0-49cc-9b48-1c85efa91aa4" providerId="ADAL" clId="{C35313FD-A66B-4191-AE31-95BDC24AB9AC}" dt="2022-11-23T09:51:59.296" v="1282" actId="403"/>
          <ac:spMkLst>
            <pc:docMk/>
            <pc:sldMk cId="585532538" sldId="312"/>
            <ac:spMk id="18" creationId="{BF8EB188-E5BE-13F1-AD0E-4CD371AAAE91}"/>
          </ac:spMkLst>
        </pc:spChg>
        <pc:spChg chg="add mod">
          <ac:chgData name="Danielle Winter" userId="787bb4d1-28c0-49cc-9b48-1c85efa91aa4" providerId="ADAL" clId="{C35313FD-A66B-4191-AE31-95BDC24AB9AC}" dt="2022-11-23T09:52:23.659" v="1285" actId="164"/>
          <ac:spMkLst>
            <pc:docMk/>
            <pc:sldMk cId="585532538" sldId="312"/>
            <ac:spMk id="20" creationId="{76BB6F0B-4041-EB5F-234B-D1C9F04DE8BA}"/>
          </ac:spMkLst>
        </pc:spChg>
        <pc:spChg chg="add mod">
          <ac:chgData name="Danielle Winter" userId="787bb4d1-28c0-49cc-9b48-1c85efa91aa4" providerId="ADAL" clId="{C35313FD-A66B-4191-AE31-95BDC24AB9AC}" dt="2022-11-23T09:52:23.659" v="1285" actId="164"/>
          <ac:spMkLst>
            <pc:docMk/>
            <pc:sldMk cId="585532538" sldId="312"/>
            <ac:spMk id="21" creationId="{FC0C8892-8011-531A-433F-4640718CD9ED}"/>
          </ac:spMkLst>
        </pc:spChg>
        <pc:spChg chg="add mod">
          <ac:chgData name="Danielle Winter" userId="787bb4d1-28c0-49cc-9b48-1c85efa91aa4" providerId="ADAL" clId="{C35313FD-A66B-4191-AE31-95BDC24AB9AC}" dt="2022-11-23T09:52:23.659" v="1285" actId="164"/>
          <ac:spMkLst>
            <pc:docMk/>
            <pc:sldMk cId="585532538" sldId="312"/>
            <ac:spMk id="22" creationId="{53DCF642-9606-75D0-7658-6B5EBE822B39}"/>
          </ac:spMkLst>
        </pc:spChg>
        <pc:spChg chg="add mod">
          <ac:chgData name="Danielle Winter" userId="787bb4d1-28c0-49cc-9b48-1c85efa91aa4" providerId="ADAL" clId="{C35313FD-A66B-4191-AE31-95BDC24AB9AC}" dt="2022-11-23T09:52:23.659" v="1285" actId="164"/>
          <ac:spMkLst>
            <pc:docMk/>
            <pc:sldMk cId="585532538" sldId="312"/>
            <ac:spMk id="23" creationId="{71FB9ACE-76AE-053E-64BB-EE8081800CF2}"/>
          </ac:spMkLst>
        </pc:spChg>
        <pc:grpChg chg="add del mod">
          <ac:chgData name="Danielle Winter" userId="787bb4d1-28c0-49cc-9b48-1c85efa91aa4" providerId="ADAL" clId="{C35313FD-A66B-4191-AE31-95BDC24AB9AC}" dt="2022-11-23T09:54:34.330" v="1290" actId="478"/>
          <ac:grpSpMkLst>
            <pc:docMk/>
            <pc:sldMk cId="585532538" sldId="312"/>
            <ac:grpSpMk id="19" creationId="{77963B4B-6815-5C99-E1BA-059A65EF0907}"/>
          </ac:grpSpMkLst>
        </pc:grpChg>
        <pc:grpChg chg="add del mod ord">
          <ac:chgData name="Danielle Winter" userId="787bb4d1-28c0-49cc-9b48-1c85efa91aa4" providerId="ADAL" clId="{C35313FD-A66B-4191-AE31-95BDC24AB9AC}" dt="2022-11-23T09:54:34.330" v="1290" actId="478"/>
          <ac:grpSpMkLst>
            <pc:docMk/>
            <pc:sldMk cId="585532538" sldId="312"/>
            <ac:grpSpMk id="24" creationId="{56A14C65-EF61-180F-B6DF-52107B716607}"/>
          </ac:grpSpMkLst>
        </pc:grpChg>
        <pc:picChg chg="add mod">
          <ac:chgData name="Danielle Winter" userId="787bb4d1-28c0-49cc-9b48-1c85efa91aa4" providerId="ADAL" clId="{C35313FD-A66B-4191-AE31-95BDC24AB9AC}" dt="2022-11-23T09:54:47.273" v="1295" actId="1076"/>
          <ac:picMkLst>
            <pc:docMk/>
            <pc:sldMk cId="585532538" sldId="312"/>
            <ac:picMk id="25" creationId="{D4B0A584-1706-033B-5E77-5910A48BC808}"/>
          </ac:picMkLst>
        </pc:picChg>
        <pc:picChg chg="add del mod">
          <ac:chgData name="Danielle Winter" userId="787bb4d1-28c0-49cc-9b48-1c85efa91aa4" providerId="ADAL" clId="{C35313FD-A66B-4191-AE31-95BDC24AB9AC}" dt="2022-11-23T09:55:05.839" v="1297"/>
          <ac:picMkLst>
            <pc:docMk/>
            <pc:sldMk cId="585532538" sldId="312"/>
            <ac:picMk id="26" creationId="{154EF2BD-FB09-CA81-0DCE-EFB9BE887F97}"/>
          </ac:picMkLst>
        </pc:picChg>
      </pc:sldChg>
      <pc:sldChg chg="addSp delSp modSp mod ord modClrScheme chgLayout modNotesTx">
        <pc:chgData name="Danielle Winter" userId="787bb4d1-28c0-49cc-9b48-1c85efa91aa4" providerId="ADAL" clId="{C35313FD-A66B-4191-AE31-95BDC24AB9AC}" dt="2022-11-30T07:51:52.145" v="6349" actId="20577"/>
        <pc:sldMkLst>
          <pc:docMk/>
          <pc:sldMk cId="2984760646" sldId="391"/>
        </pc:sldMkLst>
        <pc:spChg chg="del">
          <ac:chgData name="Danielle Winter" userId="787bb4d1-28c0-49cc-9b48-1c85efa91aa4" providerId="ADAL" clId="{C35313FD-A66B-4191-AE31-95BDC24AB9AC}" dt="2022-11-23T09:59:05.321" v="1308" actId="478"/>
          <ac:spMkLst>
            <pc:docMk/>
            <pc:sldMk cId="2984760646" sldId="391"/>
            <ac:spMk id="2" creationId="{99588DFE-A2E7-8440-B059-7DC35D183A37}"/>
          </ac:spMkLst>
        </pc:spChg>
        <pc:spChg chg="add mod ord">
          <ac:chgData name="Danielle Winter" userId="787bb4d1-28c0-49cc-9b48-1c85efa91aa4" providerId="ADAL" clId="{C35313FD-A66B-4191-AE31-95BDC24AB9AC}" dt="2022-11-23T14:36:26.138" v="2557" actId="20577"/>
          <ac:spMkLst>
            <pc:docMk/>
            <pc:sldMk cId="2984760646" sldId="391"/>
            <ac:spMk id="4" creationId="{8886BBBA-9FFE-538D-8859-76B58F544CA8}"/>
          </ac:spMkLst>
        </pc:spChg>
        <pc:spChg chg="mod">
          <ac:chgData name="Danielle Winter" userId="787bb4d1-28c0-49cc-9b48-1c85efa91aa4" providerId="ADAL" clId="{C35313FD-A66B-4191-AE31-95BDC24AB9AC}" dt="2022-11-23T10:00:19.577" v="1328" actId="207"/>
          <ac:spMkLst>
            <pc:docMk/>
            <pc:sldMk cId="2984760646" sldId="391"/>
            <ac:spMk id="5" creationId="{925C013A-9470-41B3-835C-7B8BD69C46BC}"/>
          </ac:spMkLst>
        </pc:spChg>
        <pc:spChg chg="mod">
          <ac:chgData name="Danielle Winter" userId="787bb4d1-28c0-49cc-9b48-1c85efa91aa4" providerId="ADAL" clId="{C35313FD-A66B-4191-AE31-95BDC24AB9AC}" dt="2022-11-23T13:52:54.042" v="2515" actId="2085"/>
          <ac:spMkLst>
            <pc:docMk/>
            <pc:sldMk cId="2984760646" sldId="391"/>
            <ac:spMk id="6" creationId="{3D5C0867-FB78-4240-89AD-1F33FA071A66}"/>
          </ac:spMkLst>
        </pc:spChg>
        <pc:spChg chg="mod">
          <ac:chgData name="Danielle Winter" userId="787bb4d1-28c0-49cc-9b48-1c85efa91aa4" providerId="ADAL" clId="{C35313FD-A66B-4191-AE31-95BDC24AB9AC}" dt="2022-11-23T10:00:19.577" v="1328" actId="207"/>
          <ac:spMkLst>
            <pc:docMk/>
            <pc:sldMk cId="2984760646" sldId="391"/>
            <ac:spMk id="7" creationId="{2247B18A-4444-4A1F-A0A0-A0A8F3E4D153}"/>
          </ac:spMkLst>
        </pc:spChg>
        <pc:spChg chg="mod">
          <ac:chgData name="Danielle Winter" userId="787bb4d1-28c0-49cc-9b48-1c85efa91aa4" providerId="ADAL" clId="{C35313FD-A66B-4191-AE31-95BDC24AB9AC}" dt="2022-11-23T10:00:19.577" v="1328" actId="207"/>
          <ac:spMkLst>
            <pc:docMk/>
            <pc:sldMk cId="2984760646" sldId="391"/>
            <ac:spMk id="8" creationId="{336A5EF3-DA24-4300-B374-218199349FD1}"/>
          </ac:spMkLst>
        </pc:spChg>
        <pc:spChg chg="mod">
          <ac:chgData name="Danielle Winter" userId="787bb4d1-28c0-49cc-9b48-1c85efa91aa4" providerId="ADAL" clId="{C35313FD-A66B-4191-AE31-95BDC24AB9AC}" dt="2022-11-23T10:00:19.577" v="1328" actId="207"/>
          <ac:spMkLst>
            <pc:docMk/>
            <pc:sldMk cId="2984760646" sldId="391"/>
            <ac:spMk id="9" creationId="{562BFF19-9238-4822-A610-57C14DBD0C2F}"/>
          </ac:spMkLst>
        </pc:spChg>
        <pc:spChg chg="mod">
          <ac:chgData name="Danielle Winter" userId="787bb4d1-28c0-49cc-9b48-1c85efa91aa4" providerId="ADAL" clId="{C35313FD-A66B-4191-AE31-95BDC24AB9AC}" dt="2022-11-23T09:59:57.186" v="1327" actId="207"/>
          <ac:spMkLst>
            <pc:docMk/>
            <pc:sldMk cId="2984760646" sldId="391"/>
            <ac:spMk id="15" creationId="{1D44273C-D472-412A-A8DC-A5CB2F4C61B0}"/>
          </ac:spMkLst>
        </pc:spChg>
        <pc:spChg chg="mod">
          <ac:chgData name="Danielle Winter" userId="787bb4d1-28c0-49cc-9b48-1c85efa91aa4" providerId="ADAL" clId="{C35313FD-A66B-4191-AE31-95BDC24AB9AC}" dt="2022-11-23T09:59:57.186" v="1327" actId="207"/>
          <ac:spMkLst>
            <pc:docMk/>
            <pc:sldMk cId="2984760646" sldId="391"/>
            <ac:spMk id="17" creationId="{8C0C83DE-80B5-43CC-9FEB-71A7A4AC18B0}"/>
          </ac:spMkLst>
        </pc:spChg>
        <pc:spChg chg="mod">
          <ac:chgData name="Danielle Winter" userId="787bb4d1-28c0-49cc-9b48-1c85efa91aa4" providerId="ADAL" clId="{C35313FD-A66B-4191-AE31-95BDC24AB9AC}" dt="2022-11-23T09:59:57.186" v="1327" actId="207"/>
          <ac:spMkLst>
            <pc:docMk/>
            <pc:sldMk cId="2984760646" sldId="391"/>
            <ac:spMk id="18" creationId="{DE6D5D30-7936-4B1D-88C5-FD0FAF1A583C}"/>
          </ac:spMkLst>
        </pc:spChg>
        <pc:spChg chg="mod">
          <ac:chgData name="Danielle Winter" userId="787bb4d1-28c0-49cc-9b48-1c85efa91aa4" providerId="ADAL" clId="{C35313FD-A66B-4191-AE31-95BDC24AB9AC}" dt="2022-11-23T09:59:57.186" v="1327" actId="207"/>
          <ac:spMkLst>
            <pc:docMk/>
            <pc:sldMk cId="2984760646" sldId="391"/>
            <ac:spMk id="19" creationId="{2933E663-F43A-4D65-978E-150244AF1D96}"/>
          </ac:spMkLst>
        </pc:spChg>
        <pc:spChg chg="mod">
          <ac:chgData name="Danielle Winter" userId="787bb4d1-28c0-49cc-9b48-1c85efa91aa4" providerId="ADAL" clId="{C35313FD-A66B-4191-AE31-95BDC24AB9AC}" dt="2022-11-23T09:59:50.481" v="1326" actId="207"/>
          <ac:spMkLst>
            <pc:docMk/>
            <pc:sldMk cId="2984760646" sldId="391"/>
            <ac:spMk id="20" creationId="{E9EAD6E2-0BBF-4886-B546-6E6634A9318B}"/>
          </ac:spMkLst>
        </pc:spChg>
        <pc:spChg chg="mod">
          <ac:chgData name="Danielle Winter" userId="787bb4d1-28c0-49cc-9b48-1c85efa91aa4" providerId="ADAL" clId="{C35313FD-A66B-4191-AE31-95BDC24AB9AC}" dt="2022-11-23T10:00:52.918" v="1332" actId="207"/>
          <ac:spMkLst>
            <pc:docMk/>
            <pc:sldMk cId="2984760646" sldId="391"/>
            <ac:spMk id="21" creationId="{806B6CDD-F2CF-48D5-8290-AA488E9E3FC0}"/>
          </ac:spMkLst>
        </pc:spChg>
        <pc:spChg chg="mod">
          <ac:chgData name="Danielle Winter" userId="787bb4d1-28c0-49cc-9b48-1c85efa91aa4" providerId="ADAL" clId="{C35313FD-A66B-4191-AE31-95BDC24AB9AC}" dt="2022-11-23T13:53:02.329" v="2516" actId="207"/>
          <ac:spMkLst>
            <pc:docMk/>
            <pc:sldMk cId="2984760646" sldId="391"/>
            <ac:spMk id="22" creationId="{38D7FB86-603E-405C-AE65-8B6BB865F3AA}"/>
          </ac:spMkLst>
        </pc:spChg>
        <pc:spChg chg="mod">
          <ac:chgData name="Danielle Winter" userId="787bb4d1-28c0-49cc-9b48-1c85efa91aa4" providerId="ADAL" clId="{C35313FD-A66B-4191-AE31-95BDC24AB9AC}" dt="2022-11-23T09:59:50.481" v="1326" actId="207"/>
          <ac:spMkLst>
            <pc:docMk/>
            <pc:sldMk cId="2984760646" sldId="391"/>
            <ac:spMk id="23" creationId="{F2762203-F6F7-496B-9FBC-3E5CFB7F9DA7}"/>
          </ac:spMkLst>
        </pc:spChg>
        <pc:spChg chg="mod">
          <ac:chgData name="Danielle Winter" userId="787bb4d1-28c0-49cc-9b48-1c85efa91aa4" providerId="ADAL" clId="{C35313FD-A66B-4191-AE31-95BDC24AB9AC}" dt="2022-11-23T10:00:52.918" v="1332" actId="207"/>
          <ac:spMkLst>
            <pc:docMk/>
            <pc:sldMk cId="2984760646" sldId="391"/>
            <ac:spMk id="24" creationId="{6CEEB3C0-D6A0-41DF-B1EE-B4DD41EC7B14}"/>
          </ac:spMkLst>
        </pc:spChg>
        <pc:spChg chg="mod">
          <ac:chgData name="Danielle Winter" userId="787bb4d1-28c0-49cc-9b48-1c85efa91aa4" providerId="ADAL" clId="{C35313FD-A66B-4191-AE31-95BDC24AB9AC}" dt="2022-11-23T09:59:50.481" v="1326" actId="207"/>
          <ac:spMkLst>
            <pc:docMk/>
            <pc:sldMk cId="2984760646" sldId="391"/>
            <ac:spMk id="25" creationId="{9D6761C4-4E31-484E-B18B-399E22A9F090}"/>
          </ac:spMkLst>
        </pc:spChg>
        <pc:spChg chg="mod">
          <ac:chgData name="Danielle Winter" userId="787bb4d1-28c0-49cc-9b48-1c85efa91aa4" providerId="ADAL" clId="{C35313FD-A66B-4191-AE31-95BDC24AB9AC}" dt="2022-11-23T10:00:52.918" v="1332" actId="207"/>
          <ac:spMkLst>
            <pc:docMk/>
            <pc:sldMk cId="2984760646" sldId="391"/>
            <ac:spMk id="26" creationId="{AED8BF42-B815-4D6F-937A-B2140BC80BD8}"/>
          </ac:spMkLst>
        </pc:spChg>
        <pc:spChg chg="mod">
          <ac:chgData name="Danielle Winter" userId="787bb4d1-28c0-49cc-9b48-1c85efa91aa4" providerId="ADAL" clId="{C35313FD-A66B-4191-AE31-95BDC24AB9AC}" dt="2022-11-23T09:59:50.481" v="1326" actId="207"/>
          <ac:spMkLst>
            <pc:docMk/>
            <pc:sldMk cId="2984760646" sldId="391"/>
            <ac:spMk id="27" creationId="{D0C9678B-E5CE-44CF-AE3D-3A9EBBD3389C}"/>
          </ac:spMkLst>
        </pc:spChg>
        <pc:spChg chg="mod">
          <ac:chgData name="Danielle Winter" userId="787bb4d1-28c0-49cc-9b48-1c85efa91aa4" providerId="ADAL" clId="{C35313FD-A66B-4191-AE31-95BDC24AB9AC}" dt="2022-11-23T10:00:52.918" v="1332" actId="207"/>
          <ac:spMkLst>
            <pc:docMk/>
            <pc:sldMk cId="2984760646" sldId="391"/>
            <ac:spMk id="28" creationId="{DDCFD6EB-FB2B-4F28-A178-F25D4BA90785}"/>
          </ac:spMkLst>
        </pc:spChg>
        <pc:picChg chg="mod">
          <ac:chgData name="Danielle Winter" userId="787bb4d1-28c0-49cc-9b48-1c85efa91aa4" providerId="ADAL" clId="{C35313FD-A66B-4191-AE31-95BDC24AB9AC}" dt="2022-11-23T10:01:08.082" v="1333"/>
          <ac:picMkLst>
            <pc:docMk/>
            <pc:sldMk cId="2984760646" sldId="391"/>
            <ac:picMk id="12" creationId="{A36700E6-F42B-4CD6-9ADC-B7ACD7DB2600}"/>
          </ac:picMkLst>
        </pc:picChg>
        <pc:cxnChg chg="del">
          <ac:chgData name="Danielle Winter" userId="787bb4d1-28c0-49cc-9b48-1c85efa91aa4" providerId="ADAL" clId="{C35313FD-A66B-4191-AE31-95BDC24AB9AC}" dt="2022-11-23T09:59:02.280" v="1307" actId="478"/>
          <ac:cxnSpMkLst>
            <pc:docMk/>
            <pc:sldMk cId="2984760646" sldId="391"/>
            <ac:cxnSpMk id="3" creationId="{6E6A8F8B-BC57-964E-AC71-8872FE34DA18}"/>
          </ac:cxnSpMkLst>
        </pc:cxnChg>
      </pc:sldChg>
      <pc:sldChg chg="modSp mod">
        <pc:chgData name="Danielle Winter" userId="787bb4d1-28c0-49cc-9b48-1c85efa91aa4" providerId="ADAL" clId="{C35313FD-A66B-4191-AE31-95BDC24AB9AC}" dt="2022-11-23T10:09:47.607" v="1476" actId="20577"/>
        <pc:sldMkLst>
          <pc:docMk/>
          <pc:sldMk cId="676428002" sldId="392"/>
        </pc:sldMkLst>
        <pc:spChg chg="mod">
          <ac:chgData name="Danielle Winter" userId="787bb4d1-28c0-49cc-9b48-1c85efa91aa4" providerId="ADAL" clId="{C35313FD-A66B-4191-AE31-95BDC24AB9AC}" dt="2022-11-23T10:09:47.607" v="1476" actId="20577"/>
          <ac:spMkLst>
            <pc:docMk/>
            <pc:sldMk cId="676428002" sldId="392"/>
            <ac:spMk id="116" creationId="{00000000-0000-0000-0000-000000000000}"/>
          </ac:spMkLst>
        </pc:spChg>
      </pc:sldChg>
      <pc:sldChg chg="addSp delSp modSp new mod chgLayout modNotesTx">
        <pc:chgData name="Danielle Winter" userId="787bb4d1-28c0-49cc-9b48-1c85efa91aa4" providerId="ADAL" clId="{C35313FD-A66B-4191-AE31-95BDC24AB9AC}" dt="2022-11-30T07:55:14.940" v="6701" actId="20577"/>
        <pc:sldMkLst>
          <pc:docMk/>
          <pc:sldMk cId="620166642" sldId="393"/>
        </pc:sldMkLst>
        <pc:spChg chg="mod ord">
          <ac:chgData name="Danielle Winter" userId="787bb4d1-28c0-49cc-9b48-1c85efa91aa4" providerId="ADAL" clId="{C35313FD-A66B-4191-AE31-95BDC24AB9AC}" dt="2022-11-23T13:34:49.502" v="2210" actId="700"/>
          <ac:spMkLst>
            <pc:docMk/>
            <pc:sldMk cId="620166642" sldId="393"/>
            <ac:spMk id="2" creationId="{6EC932B8-340D-F71E-732B-2A846583D238}"/>
          </ac:spMkLst>
        </pc:spChg>
        <pc:spChg chg="del">
          <ac:chgData name="Danielle Winter" userId="787bb4d1-28c0-49cc-9b48-1c85efa91aa4" providerId="ADAL" clId="{C35313FD-A66B-4191-AE31-95BDC24AB9AC}" dt="2022-11-23T13:34:15.514" v="2205" actId="478"/>
          <ac:spMkLst>
            <pc:docMk/>
            <pc:sldMk cId="620166642" sldId="393"/>
            <ac:spMk id="3" creationId="{8EBE0A39-8CA9-F1B7-361D-29B0BBCCA1E2}"/>
          </ac:spMkLst>
        </pc:spChg>
        <pc:spChg chg="mod ord">
          <ac:chgData name="Danielle Winter" userId="787bb4d1-28c0-49cc-9b48-1c85efa91aa4" providerId="ADAL" clId="{C35313FD-A66B-4191-AE31-95BDC24AB9AC}" dt="2022-11-23T13:34:49.502" v="2210" actId="700"/>
          <ac:spMkLst>
            <pc:docMk/>
            <pc:sldMk cId="620166642" sldId="393"/>
            <ac:spMk id="4" creationId="{20C63692-6702-E74A-D1E2-C14925939C39}"/>
          </ac:spMkLst>
        </pc:spChg>
        <pc:spChg chg="add mod ord">
          <ac:chgData name="Danielle Winter" userId="787bb4d1-28c0-49cc-9b48-1c85efa91aa4" providerId="ADAL" clId="{C35313FD-A66B-4191-AE31-95BDC24AB9AC}" dt="2022-11-28T12:58:00.827" v="3782" actId="20577"/>
          <ac:spMkLst>
            <pc:docMk/>
            <pc:sldMk cId="620166642" sldId="393"/>
            <ac:spMk id="5" creationId="{8D708DBD-D0DC-16D2-F253-C7123E62074C}"/>
          </ac:spMkLst>
        </pc:spChg>
        <pc:picChg chg="add del mod">
          <ac:chgData name="Danielle Winter" userId="787bb4d1-28c0-49cc-9b48-1c85efa91aa4" providerId="ADAL" clId="{C35313FD-A66B-4191-AE31-95BDC24AB9AC}" dt="2022-11-28T12:58:08.119" v="3784" actId="478"/>
          <ac:picMkLst>
            <pc:docMk/>
            <pc:sldMk cId="620166642" sldId="393"/>
            <ac:picMk id="7" creationId="{9E7F46D3-3844-6D69-8C25-705B681703BE}"/>
          </ac:picMkLst>
        </pc:picChg>
        <pc:picChg chg="add del mod">
          <ac:chgData name="Danielle Winter" userId="787bb4d1-28c0-49cc-9b48-1c85efa91aa4" providerId="ADAL" clId="{C35313FD-A66B-4191-AE31-95BDC24AB9AC}" dt="2022-11-28T09:55:12.699" v="3404" actId="478"/>
          <ac:picMkLst>
            <pc:docMk/>
            <pc:sldMk cId="620166642" sldId="393"/>
            <ac:picMk id="7170" creationId="{AE012D82-A517-5A88-C17B-393F724FF321}"/>
          </ac:picMkLst>
        </pc:picChg>
        <pc:picChg chg="add mod">
          <ac:chgData name="Danielle Winter" userId="787bb4d1-28c0-49cc-9b48-1c85efa91aa4" providerId="ADAL" clId="{C35313FD-A66B-4191-AE31-95BDC24AB9AC}" dt="2022-11-28T12:58:26.658" v="3792" actId="1076"/>
          <ac:picMkLst>
            <pc:docMk/>
            <pc:sldMk cId="620166642" sldId="393"/>
            <ac:picMk id="7172" creationId="{C0A2228A-60E7-D6E4-A42C-2D51BDD80236}"/>
          </ac:picMkLst>
        </pc:picChg>
        <pc:picChg chg="add del mod">
          <ac:chgData name="Danielle Winter" userId="787bb4d1-28c0-49cc-9b48-1c85efa91aa4" providerId="ADAL" clId="{C35313FD-A66B-4191-AE31-95BDC24AB9AC}" dt="2022-11-28T12:58:09.748" v="3785" actId="478"/>
          <ac:picMkLst>
            <pc:docMk/>
            <pc:sldMk cId="620166642" sldId="393"/>
            <ac:picMk id="7174" creationId="{BA304001-E91E-A54A-22A1-20CEE96D6E64}"/>
          </ac:picMkLst>
        </pc:picChg>
        <pc:picChg chg="add del mod">
          <ac:chgData name="Danielle Winter" userId="787bb4d1-28c0-49cc-9b48-1c85efa91aa4" providerId="ADAL" clId="{C35313FD-A66B-4191-AE31-95BDC24AB9AC}" dt="2022-11-28T12:58:13.008" v="3786" actId="478"/>
          <ac:picMkLst>
            <pc:docMk/>
            <pc:sldMk cId="620166642" sldId="393"/>
            <ac:picMk id="7176" creationId="{A76F9380-A7EE-A479-D3F9-99912E01555D}"/>
          </ac:picMkLst>
        </pc:picChg>
        <pc:picChg chg="add del">
          <ac:chgData name="Danielle Winter" userId="787bb4d1-28c0-49cc-9b48-1c85efa91aa4" providerId="ADAL" clId="{C35313FD-A66B-4191-AE31-95BDC24AB9AC}" dt="2022-11-28T10:08:21.023" v="3428" actId="478"/>
          <ac:picMkLst>
            <pc:docMk/>
            <pc:sldMk cId="620166642" sldId="393"/>
            <ac:picMk id="7178" creationId="{7A0F30CA-13F9-12B9-FAC9-51A9C55620FB}"/>
          </ac:picMkLst>
        </pc:picChg>
        <pc:picChg chg="add mod">
          <ac:chgData name="Danielle Winter" userId="787bb4d1-28c0-49cc-9b48-1c85efa91aa4" providerId="ADAL" clId="{C35313FD-A66B-4191-AE31-95BDC24AB9AC}" dt="2022-11-28T12:58:22.855" v="3791" actId="14100"/>
          <ac:picMkLst>
            <pc:docMk/>
            <pc:sldMk cId="620166642" sldId="393"/>
            <ac:picMk id="7180" creationId="{7948987A-2768-7509-9F32-308535379C1D}"/>
          </ac:picMkLst>
        </pc:picChg>
        <pc:picChg chg="add del mod">
          <ac:chgData name="Danielle Winter" userId="787bb4d1-28c0-49cc-9b48-1c85efa91aa4" providerId="ADAL" clId="{C35313FD-A66B-4191-AE31-95BDC24AB9AC}" dt="2022-11-28T14:45:52.707" v="5864" actId="478"/>
          <ac:picMkLst>
            <pc:docMk/>
            <pc:sldMk cId="620166642" sldId="393"/>
            <ac:picMk id="7182" creationId="{A76F5AA6-5B10-050B-3581-EAE02EFE135A}"/>
          </ac:picMkLst>
        </pc:picChg>
      </pc:sldChg>
      <pc:sldChg chg="addSp delSp modSp add mod modNotesTx">
        <pc:chgData name="Danielle Winter" userId="787bb4d1-28c0-49cc-9b48-1c85efa91aa4" providerId="ADAL" clId="{C35313FD-A66B-4191-AE31-95BDC24AB9AC}" dt="2022-11-28T14:24:25.975" v="4820" actId="20577"/>
        <pc:sldMkLst>
          <pc:docMk/>
          <pc:sldMk cId="1991491893" sldId="394"/>
        </pc:sldMkLst>
        <pc:spChg chg="mod">
          <ac:chgData name="Danielle Winter" userId="787bb4d1-28c0-49cc-9b48-1c85efa91aa4" providerId="ADAL" clId="{C35313FD-A66B-4191-AE31-95BDC24AB9AC}" dt="2022-11-23T12:06:32.984" v="1666" actId="20577"/>
          <ac:spMkLst>
            <pc:docMk/>
            <pc:sldMk cId="1991491893" sldId="394"/>
            <ac:spMk id="2" creationId="{6EC932B8-340D-F71E-732B-2A846583D238}"/>
          </ac:spMkLst>
        </pc:spChg>
        <pc:spChg chg="mod">
          <ac:chgData name="Danielle Winter" userId="787bb4d1-28c0-49cc-9b48-1c85efa91aa4" providerId="ADAL" clId="{C35313FD-A66B-4191-AE31-95BDC24AB9AC}" dt="2022-11-28T10:22:49.801" v="3465" actId="20577"/>
          <ac:spMkLst>
            <pc:docMk/>
            <pc:sldMk cId="1991491893" sldId="394"/>
            <ac:spMk id="3" creationId="{8EBE0A39-8CA9-F1B7-361D-29B0BBCCA1E2}"/>
          </ac:spMkLst>
        </pc:spChg>
        <pc:picChg chg="add mod modCrop">
          <ac:chgData name="Danielle Winter" userId="787bb4d1-28c0-49cc-9b48-1c85efa91aa4" providerId="ADAL" clId="{C35313FD-A66B-4191-AE31-95BDC24AB9AC}" dt="2022-11-23T12:09:49.595" v="1886" actId="1076"/>
          <ac:picMkLst>
            <pc:docMk/>
            <pc:sldMk cId="1991491893" sldId="394"/>
            <ac:picMk id="5" creationId="{1461E17C-44A4-13B6-66B7-D6F53E14C31D}"/>
          </ac:picMkLst>
        </pc:picChg>
        <pc:picChg chg="add del">
          <ac:chgData name="Danielle Winter" userId="787bb4d1-28c0-49cc-9b48-1c85efa91aa4" providerId="ADAL" clId="{C35313FD-A66B-4191-AE31-95BDC24AB9AC}" dt="2022-11-23T12:05:22.787" v="1653"/>
          <ac:picMkLst>
            <pc:docMk/>
            <pc:sldMk cId="1991491893" sldId="394"/>
            <ac:picMk id="2050" creationId="{6783EB9E-7B6E-CCB2-28F4-3F23AF812880}"/>
          </ac:picMkLst>
        </pc:picChg>
      </pc:sldChg>
      <pc:sldChg chg="addSp delSp modSp new mod modNotesTx">
        <pc:chgData name="Danielle Winter" userId="787bb4d1-28c0-49cc-9b48-1c85efa91aa4" providerId="ADAL" clId="{C35313FD-A66B-4191-AE31-95BDC24AB9AC}" dt="2022-11-30T07:59:19.150" v="7168" actId="20577"/>
        <pc:sldMkLst>
          <pc:docMk/>
          <pc:sldMk cId="850379586" sldId="395"/>
        </pc:sldMkLst>
        <pc:spChg chg="mod">
          <ac:chgData name="Danielle Winter" userId="787bb4d1-28c0-49cc-9b48-1c85efa91aa4" providerId="ADAL" clId="{C35313FD-A66B-4191-AE31-95BDC24AB9AC}" dt="2022-11-28T10:35:02.313" v="3678" actId="20577"/>
          <ac:spMkLst>
            <pc:docMk/>
            <pc:sldMk cId="850379586" sldId="395"/>
            <ac:spMk id="2" creationId="{3F9BA64F-692C-1CE9-D269-34E66AA5757D}"/>
          </ac:spMkLst>
        </pc:spChg>
        <pc:spChg chg="del mod">
          <ac:chgData name="Danielle Winter" userId="787bb4d1-28c0-49cc-9b48-1c85efa91aa4" providerId="ADAL" clId="{C35313FD-A66B-4191-AE31-95BDC24AB9AC}" dt="2022-11-28T10:35:08.410" v="3680" actId="478"/>
          <ac:spMkLst>
            <pc:docMk/>
            <pc:sldMk cId="850379586" sldId="395"/>
            <ac:spMk id="3" creationId="{30251A11-F3D7-D997-F6B3-7F1BF4C41E87}"/>
          </ac:spMkLst>
        </pc:spChg>
        <pc:spChg chg="add del mod">
          <ac:chgData name="Danielle Winter" userId="787bb4d1-28c0-49cc-9b48-1c85efa91aa4" providerId="ADAL" clId="{C35313FD-A66B-4191-AE31-95BDC24AB9AC}" dt="2022-11-28T10:35:18.066" v="3682" actId="478"/>
          <ac:spMkLst>
            <pc:docMk/>
            <pc:sldMk cId="850379586" sldId="395"/>
            <ac:spMk id="6" creationId="{2EDF46DB-D0DA-8F3F-407D-458BFB80BC16}"/>
          </ac:spMkLst>
        </pc:spChg>
        <pc:picChg chg="add del mod">
          <ac:chgData name="Danielle Winter" userId="787bb4d1-28c0-49cc-9b48-1c85efa91aa4" providerId="ADAL" clId="{C35313FD-A66B-4191-AE31-95BDC24AB9AC}" dt="2022-11-28T10:35:13.306" v="3681" actId="478"/>
          <ac:picMkLst>
            <pc:docMk/>
            <pc:sldMk cId="850379586" sldId="395"/>
            <ac:picMk id="12290" creationId="{6947F86E-8D95-1C81-4C24-75A136158BFE}"/>
          </ac:picMkLst>
        </pc:picChg>
        <pc:picChg chg="add del mod">
          <ac:chgData name="Danielle Winter" userId="787bb4d1-28c0-49cc-9b48-1c85efa91aa4" providerId="ADAL" clId="{C35313FD-A66B-4191-AE31-95BDC24AB9AC}" dt="2022-11-28T10:34:52.959" v="3662" actId="478"/>
          <ac:picMkLst>
            <pc:docMk/>
            <pc:sldMk cId="850379586" sldId="395"/>
            <ac:picMk id="12292" creationId="{76CADB1D-CD74-1D6F-C391-72A4CB0FDD87}"/>
          </ac:picMkLst>
        </pc:picChg>
        <pc:picChg chg="add del mod">
          <ac:chgData name="Danielle Winter" userId="787bb4d1-28c0-49cc-9b48-1c85efa91aa4" providerId="ADAL" clId="{C35313FD-A66B-4191-AE31-95BDC24AB9AC}" dt="2022-11-28T10:33:37.636" v="3645" actId="478"/>
          <ac:picMkLst>
            <pc:docMk/>
            <pc:sldMk cId="850379586" sldId="395"/>
            <ac:picMk id="12294" creationId="{02FEBAF2-9212-3E38-50B6-9C523DA4A920}"/>
          </ac:picMkLst>
        </pc:picChg>
        <pc:picChg chg="add mod">
          <ac:chgData name="Danielle Winter" userId="787bb4d1-28c0-49cc-9b48-1c85efa91aa4" providerId="ADAL" clId="{C35313FD-A66B-4191-AE31-95BDC24AB9AC}" dt="2022-11-28T10:35:30.322" v="3686" actId="1076"/>
          <ac:picMkLst>
            <pc:docMk/>
            <pc:sldMk cId="850379586" sldId="395"/>
            <ac:picMk id="12296" creationId="{86BDAEEC-AEDB-C568-A26F-54B8235D96A6}"/>
          </ac:picMkLst>
        </pc:picChg>
      </pc:sldChg>
      <pc:sldChg chg="addSp modSp add mod modNotesTx">
        <pc:chgData name="Danielle Winter" userId="787bb4d1-28c0-49cc-9b48-1c85efa91aa4" providerId="ADAL" clId="{C35313FD-A66B-4191-AE31-95BDC24AB9AC}" dt="2022-11-28T14:26:25.057" v="5137" actId="20577"/>
        <pc:sldMkLst>
          <pc:docMk/>
          <pc:sldMk cId="1516904727" sldId="396"/>
        </pc:sldMkLst>
        <pc:spChg chg="mod">
          <ac:chgData name="Danielle Winter" userId="787bb4d1-28c0-49cc-9b48-1c85efa91aa4" providerId="ADAL" clId="{C35313FD-A66B-4191-AE31-95BDC24AB9AC}" dt="2022-11-23T12:12:03.506" v="1963" actId="20577"/>
          <ac:spMkLst>
            <pc:docMk/>
            <pc:sldMk cId="1516904727" sldId="396"/>
            <ac:spMk id="2" creationId="{6EC932B8-340D-F71E-732B-2A846583D238}"/>
          </ac:spMkLst>
        </pc:spChg>
        <pc:spChg chg="mod">
          <ac:chgData name="Danielle Winter" userId="787bb4d1-28c0-49cc-9b48-1c85efa91aa4" providerId="ADAL" clId="{C35313FD-A66B-4191-AE31-95BDC24AB9AC}" dt="2022-11-28T10:22:40.334" v="3464" actId="20577"/>
          <ac:spMkLst>
            <pc:docMk/>
            <pc:sldMk cId="1516904727" sldId="396"/>
            <ac:spMk id="3" creationId="{8EBE0A39-8CA9-F1B7-361D-29B0BBCCA1E2}"/>
          </ac:spMkLst>
        </pc:spChg>
        <pc:picChg chg="add mod">
          <ac:chgData name="Danielle Winter" userId="787bb4d1-28c0-49cc-9b48-1c85efa91aa4" providerId="ADAL" clId="{C35313FD-A66B-4191-AE31-95BDC24AB9AC}" dt="2022-11-23T12:11:38.361" v="1948" actId="1076"/>
          <ac:picMkLst>
            <pc:docMk/>
            <pc:sldMk cId="1516904727" sldId="396"/>
            <ac:picMk id="6" creationId="{E57D91F1-B324-E808-F366-DD8DA533F98D}"/>
          </ac:picMkLst>
        </pc:picChg>
      </pc:sldChg>
      <pc:sldChg chg="addSp modSp add mod modNotesTx">
        <pc:chgData name="Danielle Winter" userId="787bb4d1-28c0-49cc-9b48-1c85efa91aa4" providerId="ADAL" clId="{C35313FD-A66B-4191-AE31-95BDC24AB9AC}" dt="2022-11-28T14:26:33.439" v="5147" actId="20577"/>
        <pc:sldMkLst>
          <pc:docMk/>
          <pc:sldMk cId="1821500487" sldId="397"/>
        </pc:sldMkLst>
        <pc:spChg chg="mod">
          <ac:chgData name="Danielle Winter" userId="787bb4d1-28c0-49cc-9b48-1c85efa91aa4" providerId="ADAL" clId="{C35313FD-A66B-4191-AE31-95BDC24AB9AC}" dt="2022-11-23T12:13:34.681" v="2007" actId="20577"/>
          <ac:spMkLst>
            <pc:docMk/>
            <pc:sldMk cId="1821500487" sldId="397"/>
            <ac:spMk id="2" creationId="{6EC932B8-340D-F71E-732B-2A846583D238}"/>
          </ac:spMkLst>
        </pc:spChg>
        <pc:spChg chg="mod">
          <ac:chgData name="Danielle Winter" userId="787bb4d1-28c0-49cc-9b48-1c85efa91aa4" providerId="ADAL" clId="{C35313FD-A66B-4191-AE31-95BDC24AB9AC}" dt="2022-11-28T10:23:47.610" v="3501" actId="20577"/>
          <ac:spMkLst>
            <pc:docMk/>
            <pc:sldMk cId="1821500487" sldId="397"/>
            <ac:spMk id="3" creationId="{8EBE0A39-8CA9-F1B7-361D-29B0BBCCA1E2}"/>
          </ac:spMkLst>
        </pc:spChg>
        <pc:picChg chg="add mod">
          <ac:chgData name="Danielle Winter" userId="787bb4d1-28c0-49cc-9b48-1c85efa91aa4" providerId="ADAL" clId="{C35313FD-A66B-4191-AE31-95BDC24AB9AC}" dt="2022-11-23T12:13:16.186" v="1992" actId="1076"/>
          <ac:picMkLst>
            <pc:docMk/>
            <pc:sldMk cId="1821500487" sldId="397"/>
            <ac:picMk id="6" creationId="{EE1EB041-5231-AA3C-34A6-38DC45B6815C}"/>
          </ac:picMkLst>
        </pc:picChg>
      </pc:sldChg>
      <pc:sldChg chg="addSp delSp modSp new mod modNotesTx">
        <pc:chgData name="Danielle Winter" userId="787bb4d1-28c0-49cc-9b48-1c85efa91aa4" providerId="ADAL" clId="{C35313FD-A66B-4191-AE31-95BDC24AB9AC}" dt="2022-11-28T14:30:51.739" v="5798" actId="20577"/>
        <pc:sldMkLst>
          <pc:docMk/>
          <pc:sldMk cId="2200461693" sldId="398"/>
        </pc:sldMkLst>
        <pc:spChg chg="mod">
          <ac:chgData name="Danielle Winter" userId="787bb4d1-28c0-49cc-9b48-1c85efa91aa4" providerId="ADAL" clId="{C35313FD-A66B-4191-AE31-95BDC24AB9AC}" dt="2022-11-23T12:10:14.297" v="1916" actId="20577"/>
          <ac:spMkLst>
            <pc:docMk/>
            <pc:sldMk cId="2200461693" sldId="398"/>
            <ac:spMk id="2" creationId="{DBE8E53D-E91C-7527-39E1-8F8CD8D10184}"/>
          </ac:spMkLst>
        </pc:spChg>
        <pc:spChg chg="del">
          <ac:chgData name="Danielle Winter" userId="787bb4d1-28c0-49cc-9b48-1c85efa91aa4" providerId="ADAL" clId="{C35313FD-A66B-4191-AE31-95BDC24AB9AC}" dt="2022-11-23T13:38:12.614" v="2343" actId="478"/>
          <ac:spMkLst>
            <pc:docMk/>
            <pc:sldMk cId="2200461693" sldId="398"/>
            <ac:spMk id="3" creationId="{9A5F9E55-C305-EB68-8461-5A22EC9E3258}"/>
          </ac:spMkLst>
        </pc:spChg>
        <pc:picChg chg="add del mod">
          <ac:chgData name="Danielle Winter" userId="787bb4d1-28c0-49cc-9b48-1c85efa91aa4" providerId="ADAL" clId="{C35313FD-A66B-4191-AE31-95BDC24AB9AC}" dt="2022-11-28T10:21:13.684" v="3434" actId="478"/>
          <ac:picMkLst>
            <pc:docMk/>
            <pc:sldMk cId="2200461693" sldId="398"/>
            <ac:picMk id="8194" creationId="{46716481-B203-C9C7-AE22-0E6C672BFC84}"/>
          </ac:picMkLst>
        </pc:picChg>
        <pc:picChg chg="add del mod">
          <ac:chgData name="Danielle Winter" userId="787bb4d1-28c0-49cc-9b48-1c85efa91aa4" providerId="ADAL" clId="{C35313FD-A66B-4191-AE31-95BDC24AB9AC}" dt="2022-11-28T13:04:33.159" v="3854" actId="478"/>
          <ac:picMkLst>
            <pc:docMk/>
            <pc:sldMk cId="2200461693" sldId="398"/>
            <ac:picMk id="8196" creationId="{F69C3943-333B-3706-0B9F-7BBA1BDE0EEC}"/>
          </ac:picMkLst>
        </pc:picChg>
        <pc:picChg chg="add mod">
          <ac:chgData name="Danielle Winter" userId="787bb4d1-28c0-49cc-9b48-1c85efa91aa4" providerId="ADAL" clId="{C35313FD-A66B-4191-AE31-95BDC24AB9AC}" dt="2022-11-28T13:04:36.951" v="3856" actId="1076"/>
          <ac:picMkLst>
            <pc:docMk/>
            <pc:sldMk cId="2200461693" sldId="398"/>
            <ac:picMk id="8198" creationId="{F81CA5FE-8348-5895-6AB1-392B42BD06D0}"/>
          </ac:picMkLst>
        </pc:picChg>
      </pc:sldChg>
      <pc:sldChg chg="addSp modSp new mod modNotesTx">
        <pc:chgData name="Danielle Winter" userId="787bb4d1-28c0-49cc-9b48-1c85efa91aa4" providerId="ADAL" clId="{C35313FD-A66B-4191-AE31-95BDC24AB9AC}" dt="2022-11-28T14:28:31.424" v="5484" actId="20577"/>
        <pc:sldMkLst>
          <pc:docMk/>
          <pc:sldMk cId="153376281" sldId="399"/>
        </pc:sldMkLst>
        <pc:spChg chg="mod">
          <ac:chgData name="Danielle Winter" userId="787bb4d1-28c0-49cc-9b48-1c85efa91aa4" providerId="ADAL" clId="{C35313FD-A66B-4191-AE31-95BDC24AB9AC}" dt="2022-11-23T12:13:57.908" v="2031" actId="20577"/>
          <ac:spMkLst>
            <pc:docMk/>
            <pc:sldMk cId="153376281" sldId="399"/>
            <ac:spMk id="2" creationId="{1271C485-D6C4-1412-4282-646403E29F48}"/>
          </ac:spMkLst>
        </pc:spChg>
        <pc:spChg chg="mod">
          <ac:chgData name="Danielle Winter" userId="787bb4d1-28c0-49cc-9b48-1c85efa91aa4" providerId="ADAL" clId="{C35313FD-A66B-4191-AE31-95BDC24AB9AC}" dt="2022-11-28T10:24:19.544" v="3506" actId="14100"/>
          <ac:spMkLst>
            <pc:docMk/>
            <pc:sldMk cId="153376281" sldId="399"/>
            <ac:spMk id="3" creationId="{094EB49B-EC10-6D8C-16A6-80786D974BB4}"/>
          </ac:spMkLst>
        </pc:spChg>
        <pc:picChg chg="add mod">
          <ac:chgData name="Danielle Winter" userId="787bb4d1-28c0-49cc-9b48-1c85efa91aa4" providerId="ADAL" clId="{C35313FD-A66B-4191-AE31-95BDC24AB9AC}" dt="2022-11-28T10:24:24.478" v="3508" actId="1076"/>
          <ac:picMkLst>
            <pc:docMk/>
            <pc:sldMk cId="153376281" sldId="399"/>
            <ac:picMk id="6" creationId="{FF242DE4-EA88-C511-1A52-AAFECBB8B0F0}"/>
          </ac:picMkLst>
        </pc:picChg>
      </pc:sldChg>
      <pc:sldChg chg="addSp modSp add mod modNotesTx">
        <pc:chgData name="Danielle Winter" userId="787bb4d1-28c0-49cc-9b48-1c85efa91aa4" providerId="ADAL" clId="{C35313FD-A66B-4191-AE31-95BDC24AB9AC}" dt="2022-11-30T08:02:02.589" v="7388" actId="20577"/>
        <pc:sldMkLst>
          <pc:docMk/>
          <pc:sldMk cId="2727295311" sldId="400"/>
        </pc:sldMkLst>
        <pc:spChg chg="mod">
          <ac:chgData name="Danielle Winter" userId="787bb4d1-28c0-49cc-9b48-1c85efa91aa4" providerId="ADAL" clId="{C35313FD-A66B-4191-AE31-95BDC24AB9AC}" dt="2022-11-23T12:16:05.899" v="2079" actId="20577"/>
          <ac:spMkLst>
            <pc:docMk/>
            <pc:sldMk cId="2727295311" sldId="400"/>
            <ac:spMk id="2" creationId="{3F9BA64F-692C-1CE9-D269-34E66AA5757D}"/>
          </ac:spMkLst>
        </pc:spChg>
        <pc:spChg chg="mod">
          <ac:chgData name="Danielle Winter" userId="787bb4d1-28c0-49cc-9b48-1c85efa91aa4" providerId="ADAL" clId="{C35313FD-A66B-4191-AE31-95BDC24AB9AC}" dt="2022-11-23T13:31:12.691" v="2203" actId="1037"/>
          <ac:spMkLst>
            <pc:docMk/>
            <pc:sldMk cId="2727295311" sldId="400"/>
            <ac:spMk id="3" creationId="{30251A11-F3D7-D997-F6B3-7F1BF4C41E87}"/>
          </ac:spMkLst>
        </pc:spChg>
        <pc:picChg chg="add mod">
          <ac:chgData name="Danielle Winter" userId="787bb4d1-28c0-49cc-9b48-1c85efa91aa4" providerId="ADAL" clId="{C35313FD-A66B-4191-AE31-95BDC24AB9AC}" dt="2022-11-23T13:30:32.715" v="2193" actId="14100"/>
          <ac:picMkLst>
            <pc:docMk/>
            <pc:sldMk cId="2727295311" sldId="400"/>
            <ac:picMk id="3074" creationId="{94E68E62-20C3-4C52-7712-2FF0A2863D11}"/>
          </ac:picMkLst>
        </pc:picChg>
        <pc:picChg chg="add mod">
          <ac:chgData name="Danielle Winter" userId="787bb4d1-28c0-49cc-9b48-1c85efa91aa4" providerId="ADAL" clId="{C35313FD-A66B-4191-AE31-95BDC24AB9AC}" dt="2022-11-23T13:31:02.251" v="2200" actId="1076"/>
          <ac:picMkLst>
            <pc:docMk/>
            <pc:sldMk cId="2727295311" sldId="400"/>
            <ac:picMk id="3076" creationId="{17B15329-C25A-2576-DC42-BBA1B50D4BAB}"/>
          </ac:picMkLst>
        </pc:picChg>
      </pc:sldChg>
      <pc:sldChg chg="addSp modSp new mod setBg modClrScheme chgLayout">
        <pc:chgData name="Danielle Winter" userId="787bb4d1-28c0-49cc-9b48-1c85efa91aa4" providerId="ADAL" clId="{C35313FD-A66B-4191-AE31-95BDC24AB9AC}" dt="2022-11-23T13:54:53.681" v="2524"/>
        <pc:sldMkLst>
          <pc:docMk/>
          <pc:sldMk cId="2898142943" sldId="401"/>
        </pc:sldMkLst>
        <pc:spChg chg="mod ord">
          <ac:chgData name="Danielle Winter" userId="787bb4d1-28c0-49cc-9b48-1c85efa91aa4" providerId="ADAL" clId="{C35313FD-A66B-4191-AE31-95BDC24AB9AC}" dt="2022-11-23T13:42:17.649" v="2380" actId="700"/>
          <ac:spMkLst>
            <pc:docMk/>
            <pc:sldMk cId="2898142943" sldId="401"/>
            <ac:spMk id="2" creationId="{E886DAEA-D120-9885-0A8E-B34663D0ACE1}"/>
          </ac:spMkLst>
        </pc:spChg>
        <pc:spChg chg="add mod">
          <ac:chgData name="Danielle Winter" userId="787bb4d1-28c0-49cc-9b48-1c85efa91aa4" providerId="ADAL" clId="{C35313FD-A66B-4191-AE31-95BDC24AB9AC}" dt="2022-11-23T13:43:44.185" v="2444" actId="1035"/>
          <ac:spMkLst>
            <pc:docMk/>
            <pc:sldMk cId="2898142943" sldId="401"/>
            <ac:spMk id="3" creationId="{489C42B8-987F-438A-3676-7AF1997E38FC}"/>
          </ac:spMkLst>
        </pc:spChg>
        <pc:spChg chg="add mod ord">
          <ac:chgData name="Danielle Winter" userId="787bb4d1-28c0-49cc-9b48-1c85efa91aa4" providerId="ADAL" clId="{C35313FD-A66B-4191-AE31-95BDC24AB9AC}" dt="2022-11-23T13:49:23.198" v="2502" actId="20577"/>
          <ac:spMkLst>
            <pc:docMk/>
            <pc:sldMk cId="2898142943" sldId="401"/>
            <ac:spMk id="4" creationId="{61CA9493-1DB0-CB77-7EA0-6C2D45465DD7}"/>
          </ac:spMkLst>
        </pc:spChg>
        <pc:spChg chg="add mod">
          <ac:chgData name="Danielle Winter" userId="787bb4d1-28c0-49cc-9b48-1c85efa91aa4" providerId="ADAL" clId="{C35313FD-A66B-4191-AE31-95BDC24AB9AC}" dt="2022-11-23T13:43:44.185" v="2444" actId="1035"/>
          <ac:spMkLst>
            <pc:docMk/>
            <pc:sldMk cId="2898142943" sldId="401"/>
            <ac:spMk id="5" creationId="{0678DFDD-989C-EBED-BBEC-E4693D46CB8C}"/>
          </ac:spMkLst>
        </pc:spChg>
        <pc:spChg chg="add mod">
          <ac:chgData name="Danielle Winter" userId="787bb4d1-28c0-49cc-9b48-1c85efa91aa4" providerId="ADAL" clId="{C35313FD-A66B-4191-AE31-95BDC24AB9AC}" dt="2022-11-23T13:43:44.185" v="2444" actId="1035"/>
          <ac:spMkLst>
            <pc:docMk/>
            <pc:sldMk cId="2898142943" sldId="401"/>
            <ac:spMk id="6" creationId="{584DA9B5-F46D-6ED6-2D26-0206EE8219E9}"/>
          </ac:spMkLst>
        </pc:spChg>
        <pc:picChg chg="add mod">
          <ac:chgData name="Danielle Winter" userId="787bb4d1-28c0-49cc-9b48-1c85efa91aa4" providerId="ADAL" clId="{C35313FD-A66B-4191-AE31-95BDC24AB9AC}" dt="2022-11-23T13:43:44.185" v="2444" actId="1035"/>
          <ac:picMkLst>
            <pc:docMk/>
            <pc:sldMk cId="2898142943" sldId="401"/>
            <ac:picMk id="9218" creationId="{5D19A042-B9A9-4E10-8E4F-5A3058A30222}"/>
          </ac:picMkLst>
        </pc:picChg>
        <pc:picChg chg="add mod">
          <ac:chgData name="Danielle Winter" userId="787bb4d1-28c0-49cc-9b48-1c85efa91aa4" providerId="ADAL" clId="{C35313FD-A66B-4191-AE31-95BDC24AB9AC}" dt="2022-11-23T13:43:44.185" v="2444" actId="1035"/>
          <ac:picMkLst>
            <pc:docMk/>
            <pc:sldMk cId="2898142943" sldId="401"/>
            <ac:picMk id="9220" creationId="{D8223769-6EE4-16D1-000F-C15B8D31FBB1}"/>
          </ac:picMkLst>
        </pc:picChg>
        <pc:picChg chg="add mod">
          <ac:chgData name="Danielle Winter" userId="787bb4d1-28c0-49cc-9b48-1c85efa91aa4" providerId="ADAL" clId="{C35313FD-A66B-4191-AE31-95BDC24AB9AC}" dt="2022-11-23T13:43:44.185" v="2444" actId="1035"/>
          <ac:picMkLst>
            <pc:docMk/>
            <pc:sldMk cId="2898142943" sldId="401"/>
            <ac:picMk id="9222" creationId="{57264090-E1D7-6AB0-2759-B0B112E49B4D}"/>
          </ac:picMkLst>
        </pc:picChg>
      </pc:sldChg>
      <pc:sldChg chg="addSp modSp new mod setBg">
        <pc:chgData name="Danielle Winter" userId="787bb4d1-28c0-49cc-9b48-1c85efa91aa4" providerId="ADAL" clId="{C35313FD-A66B-4191-AE31-95BDC24AB9AC}" dt="2022-11-23T13:54:42.038" v="2522"/>
        <pc:sldMkLst>
          <pc:docMk/>
          <pc:sldMk cId="363842342" sldId="402"/>
        </pc:sldMkLst>
        <pc:spChg chg="mod">
          <ac:chgData name="Danielle Winter" userId="787bb4d1-28c0-49cc-9b48-1c85efa91aa4" providerId="ADAL" clId="{C35313FD-A66B-4191-AE31-95BDC24AB9AC}" dt="2022-11-23T13:49:16.978" v="2495" actId="20577"/>
          <ac:spMkLst>
            <pc:docMk/>
            <pc:sldMk cId="363842342" sldId="402"/>
            <ac:spMk id="2" creationId="{B5F78066-60C6-1A00-F53E-4C04553AC3A9}"/>
          </ac:spMkLst>
        </pc:spChg>
        <pc:picChg chg="add mod">
          <ac:chgData name="Danielle Winter" userId="787bb4d1-28c0-49cc-9b48-1c85efa91aa4" providerId="ADAL" clId="{C35313FD-A66B-4191-AE31-95BDC24AB9AC}" dt="2022-11-23T13:54:42.038" v="2522"/>
          <ac:picMkLst>
            <pc:docMk/>
            <pc:sldMk cId="363842342" sldId="402"/>
            <ac:picMk id="10242" creationId="{EB85264D-9233-DCA0-2DC3-EBD894447C8F}"/>
          </ac:picMkLst>
        </pc:picChg>
      </pc:sldChg>
      <pc:sldChg chg="addSp delSp modSp new del mod setBg">
        <pc:chgData name="Danielle Winter" userId="787bb4d1-28c0-49cc-9b48-1c85efa91aa4" providerId="ADAL" clId="{C35313FD-A66B-4191-AE31-95BDC24AB9AC}" dt="2022-11-30T07:34:47.192" v="6160" actId="47"/>
        <pc:sldMkLst>
          <pc:docMk/>
          <pc:sldMk cId="2997008955" sldId="403"/>
        </pc:sldMkLst>
        <pc:spChg chg="mod">
          <ac:chgData name="Danielle Winter" userId="787bb4d1-28c0-49cc-9b48-1c85efa91aa4" providerId="ADAL" clId="{C35313FD-A66B-4191-AE31-95BDC24AB9AC}" dt="2022-11-23T13:46:31.114" v="2479"/>
          <ac:spMkLst>
            <pc:docMk/>
            <pc:sldMk cId="2997008955" sldId="403"/>
            <ac:spMk id="2" creationId="{E58625F3-DED9-5216-90B6-3C8AD1DC8290}"/>
          </ac:spMkLst>
        </pc:spChg>
        <pc:graphicFrameChg chg="add del mod modGraphic">
          <ac:chgData name="Danielle Winter" userId="787bb4d1-28c0-49cc-9b48-1c85efa91aa4" providerId="ADAL" clId="{C35313FD-A66B-4191-AE31-95BDC24AB9AC}" dt="2022-11-23T13:48:31.795" v="2488" actId="207"/>
          <ac:graphicFrameMkLst>
            <pc:docMk/>
            <pc:sldMk cId="2997008955" sldId="403"/>
            <ac:graphicFrameMk id="4" creationId="{D1D05FF5-FF15-E1F7-36A0-D08D6BD4E821}"/>
          </ac:graphicFrameMkLst>
        </pc:graphicFrameChg>
      </pc:sldChg>
      <pc:sldChg chg="delSp modSp add mod modNotesTx">
        <pc:chgData name="Danielle Winter" userId="787bb4d1-28c0-49cc-9b48-1c85efa91aa4" providerId="ADAL" clId="{C35313FD-A66B-4191-AE31-95BDC24AB9AC}" dt="2022-11-30T08:00:13.290" v="7237" actId="20577"/>
        <pc:sldMkLst>
          <pc:docMk/>
          <pc:sldMk cId="3523036580" sldId="404"/>
        </pc:sldMkLst>
        <pc:spChg chg="mod">
          <ac:chgData name="Danielle Winter" userId="787bb4d1-28c0-49cc-9b48-1c85efa91aa4" providerId="ADAL" clId="{C35313FD-A66B-4191-AE31-95BDC24AB9AC}" dt="2022-11-28T10:35:45.551" v="3693"/>
          <ac:spMkLst>
            <pc:docMk/>
            <pc:sldMk cId="3523036580" sldId="404"/>
            <ac:spMk id="2" creationId="{3F9BA64F-692C-1CE9-D269-34E66AA5757D}"/>
          </ac:spMkLst>
        </pc:spChg>
        <pc:spChg chg="mod">
          <ac:chgData name="Danielle Winter" userId="787bb4d1-28c0-49cc-9b48-1c85efa91aa4" providerId="ADAL" clId="{C35313FD-A66B-4191-AE31-95BDC24AB9AC}" dt="2022-11-28T10:35:43.099" v="3689" actId="21"/>
          <ac:spMkLst>
            <pc:docMk/>
            <pc:sldMk cId="3523036580" sldId="404"/>
            <ac:spMk id="3" creationId="{30251A11-F3D7-D997-F6B3-7F1BF4C41E87}"/>
          </ac:spMkLst>
        </pc:spChg>
        <pc:picChg chg="del">
          <ac:chgData name="Danielle Winter" userId="787bb4d1-28c0-49cc-9b48-1c85efa91aa4" providerId="ADAL" clId="{C35313FD-A66B-4191-AE31-95BDC24AB9AC}" dt="2022-11-28T10:35:49.693" v="3695" actId="478"/>
          <ac:picMkLst>
            <pc:docMk/>
            <pc:sldMk cId="3523036580" sldId="404"/>
            <ac:picMk id="12290" creationId="{6947F86E-8D95-1C81-4C24-75A136158BFE}"/>
          </ac:picMkLst>
        </pc:picChg>
        <pc:picChg chg="mod">
          <ac:chgData name="Danielle Winter" userId="787bb4d1-28c0-49cc-9b48-1c85efa91aa4" providerId="ADAL" clId="{C35313FD-A66B-4191-AE31-95BDC24AB9AC}" dt="2022-11-28T10:35:59.129" v="3697" actId="1076"/>
          <ac:picMkLst>
            <pc:docMk/>
            <pc:sldMk cId="3523036580" sldId="404"/>
            <ac:picMk id="12292" creationId="{76CADB1D-CD74-1D6F-C391-72A4CB0FDD87}"/>
          </ac:picMkLst>
        </pc:picChg>
        <pc:picChg chg="del">
          <ac:chgData name="Danielle Winter" userId="787bb4d1-28c0-49cc-9b48-1c85efa91aa4" providerId="ADAL" clId="{C35313FD-A66B-4191-AE31-95BDC24AB9AC}" dt="2022-11-28T10:35:47.535" v="3694" actId="478"/>
          <ac:picMkLst>
            <pc:docMk/>
            <pc:sldMk cId="3523036580" sldId="404"/>
            <ac:picMk id="12296" creationId="{86BDAEEC-AEDB-C568-A26F-54B8235D96A6}"/>
          </ac:picMkLst>
        </pc:picChg>
      </pc:sldChg>
      <pc:sldChg chg="new del">
        <pc:chgData name="Danielle Winter" userId="787bb4d1-28c0-49cc-9b48-1c85efa91aa4" providerId="ADAL" clId="{C35313FD-A66B-4191-AE31-95BDC24AB9AC}" dt="2022-11-28T10:34:49.480" v="3661" actId="47"/>
        <pc:sldMkLst>
          <pc:docMk/>
          <pc:sldMk cId="1203765881" sldId="405"/>
        </pc:sldMkLst>
      </pc:sldChg>
      <pc:sldChg chg="addSp delSp modSp add mod modNotesTx">
        <pc:chgData name="Danielle Winter" userId="787bb4d1-28c0-49cc-9b48-1c85efa91aa4" providerId="ADAL" clId="{C35313FD-A66B-4191-AE31-95BDC24AB9AC}" dt="2022-11-30T08:01:34.512" v="7343" actId="20577"/>
        <pc:sldMkLst>
          <pc:docMk/>
          <pc:sldMk cId="205062184" sldId="406"/>
        </pc:sldMkLst>
        <pc:spChg chg="mod">
          <ac:chgData name="Danielle Winter" userId="787bb4d1-28c0-49cc-9b48-1c85efa91aa4" providerId="ADAL" clId="{C35313FD-A66B-4191-AE31-95BDC24AB9AC}" dt="2022-11-28T10:36:20.718" v="3727"/>
          <ac:spMkLst>
            <pc:docMk/>
            <pc:sldMk cId="205062184" sldId="406"/>
            <ac:spMk id="2" creationId="{3F9BA64F-692C-1CE9-D269-34E66AA5757D}"/>
          </ac:spMkLst>
        </pc:spChg>
        <pc:spChg chg="del mod">
          <ac:chgData name="Danielle Winter" userId="787bb4d1-28c0-49cc-9b48-1c85efa91aa4" providerId="ADAL" clId="{C35313FD-A66B-4191-AE31-95BDC24AB9AC}" dt="2022-11-28T10:36:24.007" v="3728" actId="478"/>
          <ac:spMkLst>
            <pc:docMk/>
            <pc:sldMk cId="205062184" sldId="406"/>
            <ac:spMk id="3" creationId="{30251A11-F3D7-D997-F6B3-7F1BF4C41E87}"/>
          </ac:spMkLst>
        </pc:spChg>
        <pc:spChg chg="add del mod">
          <ac:chgData name="Danielle Winter" userId="787bb4d1-28c0-49cc-9b48-1c85efa91aa4" providerId="ADAL" clId="{C35313FD-A66B-4191-AE31-95BDC24AB9AC}" dt="2022-11-28T10:36:27.489" v="3729" actId="478"/>
          <ac:spMkLst>
            <pc:docMk/>
            <pc:sldMk cId="205062184" sldId="406"/>
            <ac:spMk id="6" creationId="{AAA94E35-1C42-4E38-E592-341CFA50AB06}"/>
          </ac:spMkLst>
        </pc:spChg>
        <pc:picChg chg="mod">
          <ac:chgData name="Danielle Winter" userId="787bb4d1-28c0-49cc-9b48-1c85efa91aa4" providerId="ADAL" clId="{C35313FD-A66B-4191-AE31-95BDC24AB9AC}" dt="2022-11-28T10:36:36.764" v="3734" actId="1076"/>
          <ac:picMkLst>
            <pc:docMk/>
            <pc:sldMk cId="205062184" sldId="406"/>
            <ac:picMk id="12290" creationId="{6947F86E-8D95-1C81-4C24-75A136158BFE}"/>
          </ac:picMkLst>
        </pc:picChg>
        <pc:picChg chg="del">
          <ac:chgData name="Danielle Winter" userId="787bb4d1-28c0-49cc-9b48-1c85efa91aa4" providerId="ADAL" clId="{C35313FD-A66B-4191-AE31-95BDC24AB9AC}" dt="2022-11-28T10:36:30.452" v="3731" actId="478"/>
          <ac:picMkLst>
            <pc:docMk/>
            <pc:sldMk cId="205062184" sldId="406"/>
            <ac:picMk id="12292" creationId="{76CADB1D-CD74-1D6F-C391-72A4CB0FDD87}"/>
          </ac:picMkLst>
        </pc:picChg>
        <pc:picChg chg="del">
          <ac:chgData name="Danielle Winter" userId="787bb4d1-28c0-49cc-9b48-1c85efa91aa4" providerId="ADAL" clId="{C35313FD-A66B-4191-AE31-95BDC24AB9AC}" dt="2022-11-28T10:36:28.937" v="3730" actId="478"/>
          <ac:picMkLst>
            <pc:docMk/>
            <pc:sldMk cId="205062184" sldId="406"/>
            <ac:picMk id="12296" creationId="{86BDAEEC-AEDB-C568-A26F-54B8235D96A6}"/>
          </ac:picMkLst>
        </pc:picChg>
      </pc:sldChg>
      <pc:sldChg chg="addSp modSp new mod">
        <pc:chgData name="Danielle Winter" userId="787bb4d1-28c0-49cc-9b48-1c85efa91aa4" providerId="ADAL" clId="{C35313FD-A66B-4191-AE31-95BDC24AB9AC}" dt="2022-11-28T11:02:10.758" v="3745"/>
        <pc:sldMkLst>
          <pc:docMk/>
          <pc:sldMk cId="470377229" sldId="407"/>
        </pc:sldMkLst>
        <pc:spChg chg="mod">
          <ac:chgData name="Danielle Winter" userId="787bb4d1-28c0-49cc-9b48-1c85efa91aa4" providerId="ADAL" clId="{C35313FD-A66B-4191-AE31-95BDC24AB9AC}" dt="2022-11-28T11:02:10.758" v="3745"/>
          <ac:spMkLst>
            <pc:docMk/>
            <pc:sldMk cId="470377229" sldId="407"/>
            <ac:spMk id="2" creationId="{B733A186-8D7F-FF51-8083-65FF3FAEFFB5}"/>
          </ac:spMkLst>
        </pc:spChg>
        <pc:picChg chg="add mod">
          <ac:chgData name="Danielle Winter" userId="787bb4d1-28c0-49cc-9b48-1c85efa91aa4" providerId="ADAL" clId="{C35313FD-A66B-4191-AE31-95BDC24AB9AC}" dt="2022-11-28T10:50:15.252" v="3740" actId="1076"/>
          <ac:picMkLst>
            <pc:docMk/>
            <pc:sldMk cId="470377229" sldId="407"/>
            <ac:picMk id="13314" creationId="{CCB5B26F-3F44-E160-60CE-693C8385DFF6}"/>
          </ac:picMkLst>
        </pc:picChg>
        <pc:picChg chg="add mod">
          <ac:chgData name="Danielle Winter" userId="787bb4d1-28c0-49cc-9b48-1c85efa91aa4" providerId="ADAL" clId="{C35313FD-A66B-4191-AE31-95BDC24AB9AC}" dt="2022-11-28T11:01:57.786" v="3744" actId="1076"/>
          <ac:picMkLst>
            <pc:docMk/>
            <pc:sldMk cId="470377229" sldId="407"/>
            <ac:picMk id="13316" creationId="{434EB9EA-F4C1-948D-6CF3-CEB666B70E65}"/>
          </ac:picMkLst>
        </pc:picChg>
      </pc:sldChg>
      <pc:sldChg chg="addSp modSp new mod modNotesTx">
        <pc:chgData name="Danielle Winter" userId="787bb4d1-28c0-49cc-9b48-1c85efa91aa4" providerId="ADAL" clId="{C35313FD-A66B-4191-AE31-95BDC24AB9AC}" dt="2022-11-30T08:02:40.807" v="7419" actId="20577"/>
        <pc:sldMkLst>
          <pc:docMk/>
          <pc:sldMk cId="2304769683" sldId="408"/>
        </pc:sldMkLst>
        <pc:spChg chg="mod">
          <ac:chgData name="Danielle Winter" userId="787bb4d1-28c0-49cc-9b48-1c85efa91aa4" providerId="ADAL" clId="{C35313FD-A66B-4191-AE31-95BDC24AB9AC}" dt="2022-11-28T11:02:21.059" v="3747"/>
          <ac:spMkLst>
            <pc:docMk/>
            <pc:sldMk cId="2304769683" sldId="408"/>
            <ac:spMk id="2" creationId="{259527EC-E0E8-2B9B-9695-3CB2DAE49029}"/>
          </ac:spMkLst>
        </pc:spChg>
        <pc:picChg chg="add mod">
          <ac:chgData name="Danielle Winter" userId="787bb4d1-28c0-49cc-9b48-1c85efa91aa4" providerId="ADAL" clId="{C35313FD-A66B-4191-AE31-95BDC24AB9AC}" dt="2022-11-28T11:02:40.635" v="3750" actId="1076"/>
          <ac:picMkLst>
            <pc:docMk/>
            <pc:sldMk cId="2304769683" sldId="408"/>
            <ac:picMk id="16386" creationId="{63528F4F-1F17-72F0-FA58-8E455BFDCEC7}"/>
          </ac:picMkLst>
        </pc:picChg>
      </pc:sldChg>
      <pc:sldChg chg="addSp delSp modSp add mod modNotesTx">
        <pc:chgData name="Danielle Winter" userId="787bb4d1-28c0-49cc-9b48-1c85efa91aa4" providerId="ADAL" clId="{C35313FD-A66B-4191-AE31-95BDC24AB9AC}" dt="2022-11-30T07:57:07.507" v="6910" actId="20577"/>
        <pc:sldMkLst>
          <pc:docMk/>
          <pc:sldMk cId="3497078383" sldId="409"/>
        </pc:sldMkLst>
        <pc:spChg chg="mod">
          <ac:chgData name="Danielle Winter" userId="787bb4d1-28c0-49cc-9b48-1c85efa91aa4" providerId="ADAL" clId="{C35313FD-A66B-4191-AE31-95BDC24AB9AC}" dt="2022-11-28T13:00:22.397" v="3836" actId="20577"/>
          <ac:spMkLst>
            <pc:docMk/>
            <pc:sldMk cId="3497078383" sldId="409"/>
            <ac:spMk id="5" creationId="{8D708DBD-D0DC-16D2-F253-C7123E62074C}"/>
          </ac:spMkLst>
        </pc:spChg>
        <pc:spChg chg="add del">
          <ac:chgData name="Danielle Winter" userId="787bb4d1-28c0-49cc-9b48-1c85efa91aa4" providerId="ADAL" clId="{C35313FD-A66B-4191-AE31-95BDC24AB9AC}" dt="2022-11-28T12:59:03.851" v="3799" actId="22"/>
          <ac:spMkLst>
            <pc:docMk/>
            <pc:sldMk cId="3497078383" sldId="409"/>
            <ac:spMk id="6" creationId="{56642D71-F7D3-AC52-8D27-84FE3BF7EB74}"/>
          </ac:spMkLst>
        </pc:spChg>
        <pc:spChg chg="add del">
          <ac:chgData name="Danielle Winter" userId="787bb4d1-28c0-49cc-9b48-1c85efa91aa4" providerId="ADAL" clId="{C35313FD-A66B-4191-AE31-95BDC24AB9AC}" dt="2022-11-28T12:59:03.456" v="3798" actId="22"/>
          <ac:spMkLst>
            <pc:docMk/>
            <pc:sldMk cId="3497078383" sldId="409"/>
            <ac:spMk id="9" creationId="{B5401298-A017-3BA6-3CD1-E536CEE0573C}"/>
          </ac:spMkLst>
        </pc:spChg>
        <pc:picChg chg="mod">
          <ac:chgData name="Danielle Winter" userId="787bb4d1-28c0-49cc-9b48-1c85efa91aa4" providerId="ADAL" clId="{C35313FD-A66B-4191-AE31-95BDC24AB9AC}" dt="2022-11-28T13:00:31.558" v="3838" actId="1076"/>
          <ac:picMkLst>
            <pc:docMk/>
            <pc:sldMk cId="3497078383" sldId="409"/>
            <ac:picMk id="7" creationId="{9E7F46D3-3844-6D69-8C25-705B681703BE}"/>
          </ac:picMkLst>
        </pc:picChg>
        <pc:picChg chg="del">
          <ac:chgData name="Danielle Winter" userId="787bb4d1-28c0-49cc-9b48-1c85efa91aa4" providerId="ADAL" clId="{C35313FD-A66B-4191-AE31-95BDC24AB9AC}" dt="2022-11-28T12:59:34.934" v="3821" actId="478"/>
          <ac:picMkLst>
            <pc:docMk/>
            <pc:sldMk cId="3497078383" sldId="409"/>
            <ac:picMk id="7172" creationId="{C0A2228A-60E7-D6E4-A42C-2D51BDD80236}"/>
          </ac:picMkLst>
        </pc:picChg>
        <pc:picChg chg="del mod">
          <ac:chgData name="Danielle Winter" userId="787bb4d1-28c0-49cc-9b48-1c85efa91aa4" providerId="ADAL" clId="{C35313FD-A66B-4191-AE31-95BDC24AB9AC}" dt="2022-11-28T13:02:51.319" v="3839" actId="478"/>
          <ac:picMkLst>
            <pc:docMk/>
            <pc:sldMk cId="3497078383" sldId="409"/>
            <ac:picMk id="7174" creationId="{BA304001-E91E-A54A-22A1-20CEE96D6E64}"/>
          </ac:picMkLst>
        </pc:picChg>
        <pc:picChg chg="del">
          <ac:chgData name="Danielle Winter" userId="787bb4d1-28c0-49cc-9b48-1c85efa91aa4" providerId="ADAL" clId="{C35313FD-A66B-4191-AE31-95BDC24AB9AC}" dt="2022-11-28T12:59:39.113" v="3823" actId="478"/>
          <ac:picMkLst>
            <pc:docMk/>
            <pc:sldMk cId="3497078383" sldId="409"/>
            <ac:picMk id="7176" creationId="{A76F9380-A7EE-A479-D3F9-99912E01555D}"/>
          </ac:picMkLst>
        </pc:picChg>
        <pc:picChg chg="del">
          <ac:chgData name="Danielle Winter" userId="787bb4d1-28c0-49cc-9b48-1c85efa91aa4" providerId="ADAL" clId="{C35313FD-A66B-4191-AE31-95BDC24AB9AC}" dt="2022-11-28T12:59:32.235" v="3820" actId="478"/>
          <ac:picMkLst>
            <pc:docMk/>
            <pc:sldMk cId="3497078383" sldId="409"/>
            <ac:picMk id="7180" creationId="{7948987A-2768-7509-9F32-308535379C1D}"/>
          </ac:picMkLst>
        </pc:picChg>
        <pc:picChg chg="del mod">
          <ac:chgData name="Danielle Winter" userId="787bb4d1-28c0-49cc-9b48-1c85efa91aa4" providerId="ADAL" clId="{C35313FD-A66B-4191-AE31-95BDC24AB9AC}" dt="2022-11-28T12:59:30.638" v="3819" actId="478"/>
          <ac:picMkLst>
            <pc:docMk/>
            <pc:sldMk cId="3497078383" sldId="409"/>
            <ac:picMk id="7182" creationId="{A76F5AA6-5B10-050B-3581-EAE02EFE135A}"/>
          </ac:picMkLst>
        </pc:picChg>
        <pc:picChg chg="add mod">
          <ac:chgData name="Danielle Winter" userId="787bb4d1-28c0-49cc-9b48-1c85efa91aa4" providerId="ADAL" clId="{C35313FD-A66B-4191-AE31-95BDC24AB9AC}" dt="2022-11-28T13:02:55.349" v="3841" actId="1076"/>
          <ac:picMkLst>
            <pc:docMk/>
            <pc:sldMk cId="3497078383" sldId="409"/>
            <ac:picMk id="17410" creationId="{B173A1EA-2B98-EC55-17C6-A8D6BADD6119}"/>
          </ac:picMkLst>
        </pc:picChg>
      </pc:sldChg>
      <pc:sldChg chg="delSp modSp add mod modNotesTx">
        <pc:chgData name="Danielle Winter" userId="787bb4d1-28c0-49cc-9b48-1c85efa91aa4" providerId="ADAL" clId="{C35313FD-A66B-4191-AE31-95BDC24AB9AC}" dt="2022-11-30T07:58:10.908" v="7123" actId="20577"/>
        <pc:sldMkLst>
          <pc:docMk/>
          <pc:sldMk cId="4243382911" sldId="410"/>
        </pc:sldMkLst>
        <pc:spChg chg="mod">
          <ac:chgData name="Danielle Winter" userId="787bb4d1-28c0-49cc-9b48-1c85efa91aa4" providerId="ADAL" clId="{C35313FD-A66B-4191-AE31-95BDC24AB9AC}" dt="2022-11-28T13:03:07.641" v="3844" actId="9"/>
          <ac:spMkLst>
            <pc:docMk/>
            <pc:sldMk cId="4243382911" sldId="410"/>
            <ac:spMk id="5" creationId="{8D708DBD-D0DC-16D2-F253-C7123E62074C}"/>
          </ac:spMkLst>
        </pc:spChg>
        <pc:picChg chg="del">
          <ac:chgData name="Danielle Winter" userId="787bb4d1-28c0-49cc-9b48-1c85efa91aa4" providerId="ADAL" clId="{C35313FD-A66B-4191-AE31-95BDC24AB9AC}" dt="2022-11-28T13:03:12.942" v="3847" actId="478"/>
          <ac:picMkLst>
            <pc:docMk/>
            <pc:sldMk cId="4243382911" sldId="410"/>
            <ac:picMk id="7" creationId="{9E7F46D3-3844-6D69-8C25-705B681703BE}"/>
          </ac:picMkLst>
        </pc:picChg>
        <pc:picChg chg="del">
          <ac:chgData name="Danielle Winter" userId="787bb4d1-28c0-49cc-9b48-1c85efa91aa4" providerId="ADAL" clId="{C35313FD-A66B-4191-AE31-95BDC24AB9AC}" dt="2022-11-28T13:03:15.071" v="3848" actId="478"/>
          <ac:picMkLst>
            <pc:docMk/>
            <pc:sldMk cId="4243382911" sldId="410"/>
            <ac:picMk id="7172" creationId="{C0A2228A-60E7-D6E4-A42C-2D51BDD80236}"/>
          </ac:picMkLst>
        </pc:picChg>
        <pc:picChg chg="del">
          <ac:chgData name="Danielle Winter" userId="787bb4d1-28c0-49cc-9b48-1c85efa91aa4" providerId="ADAL" clId="{C35313FD-A66B-4191-AE31-95BDC24AB9AC}" dt="2022-11-28T13:03:16.836" v="3849" actId="478"/>
          <ac:picMkLst>
            <pc:docMk/>
            <pc:sldMk cId="4243382911" sldId="410"/>
            <ac:picMk id="7174" creationId="{BA304001-E91E-A54A-22A1-20CEE96D6E64}"/>
          </ac:picMkLst>
        </pc:picChg>
        <pc:picChg chg="mod">
          <ac:chgData name="Danielle Winter" userId="787bb4d1-28c0-49cc-9b48-1c85efa91aa4" providerId="ADAL" clId="{C35313FD-A66B-4191-AE31-95BDC24AB9AC}" dt="2022-11-28T13:03:26.507" v="3852" actId="1076"/>
          <ac:picMkLst>
            <pc:docMk/>
            <pc:sldMk cId="4243382911" sldId="410"/>
            <ac:picMk id="7176" creationId="{A76F9380-A7EE-A479-D3F9-99912E01555D}"/>
          </ac:picMkLst>
        </pc:picChg>
        <pc:picChg chg="del">
          <ac:chgData name="Danielle Winter" userId="787bb4d1-28c0-49cc-9b48-1c85efa91aa4" providerId="ADAL" clId="{C35313FD-A66B-4191-AE31-95BDC24AB9AC}" dt="2022-11-28T13:03:11.406" v="3846" actId="478"/>
          <ac:picMkLst>
            <pc:docMk/>
            <pc:sldMk cId="4243382911" sldId="410"/>
            <ac:picMk id="7180" creationId="{7948987A-2768-7509-9F32-308535379C1D}"/>
          </ac:picMkLst>
        </pc:picChg>
        <pc:picChg chg="mod">
          <ac:chgData name="Danielle Winter" userId="787bb4d1-28c0-49cc-9b48-1c85efa91aa4" providerId="ADAL" clId="{C35313FD-A66B-4191-AE31-95BDC24AB9AC}" dt="2022-11-28T13:03:29.702" v="3853" actId="1076"/>
          <ac:picMkLst>
            <pc:docMk/>
            <pc:sldMk cId="4243382911" sldId="410"/>
            <ac:picMk id="7182" creationId="{A76F5AA6-5B10-050B-3581-EAE02EFE135A}"/>
          </ac:picMkLst>
        </pc:picChg>
      </pc:sldChg>
      <pc:sldChg chg="modSp add mod modNotesTx">
        <pc:chgData name="Danielle Winter" userId="787bb4d1-28c0-49cc-9b48-1c85efa91aa4" providerId="ADAL" clId="{C35313FD-A66B-4191-AE31-95BDC24AB9AC}" dt="2022-11-30T07:53:07.379" v="6486" actId="20577"/>
        <pc:sldMkLst>
          <pc:docMk/>
          <pc:sldMk cId="1316733178" sldId="411"/>
        </pc:sldMkLst>
        <pc:spChg chg="mod">
          <ac:chgData name="Danielle Winter" userId="787bb4d1-28c0-49cc-9b48-1c85efa91aa4" providerId="ADAL" clId="{C35313FD-A66B-4191-AE31-95BDC24AB9AC}" dt="2022-11-28T13:11:20.417" v="4004" actId="20577"/>
          <ac:spMkLst>
            <pc:docMk/>
            <pc:sldMk cId="1316733178" sldId="411"/>
            <ac:spMk id="4" creationId="{519F0614-4CF1-81D9-B437-9F47ECCF07EF}"/>
          </ac:spMkLst>
        </pc:spChg>
        <pc:grpChg chg="mod">
          <ac:chgData name="Danielle Winter" userId="787bb4d1-28c0-49cc-9b48-1c85efa91aa4" providerId="ADAL" clId="{C35313FD-A66B-4191-AE31-95BDC24AB9AC}" dt="2022-11-28T13:11:30.621" v="4005" actId="1076"/>
          <ac:grpSpMkLst>
            <pc:docMk/>
            <pc:sldMk cId="1316733178" sldId="411"/>
            <ac:grpSpMk id="6" creationId="{9BCFFE05-DDEF-ED72-BF2B-98952635B2CE}"/>
          </ac:grpSpMkLst>
        </pc:grpChg>
      </pc:sldChg>
      <pc:sldChg chg="modSp new add del mod">
        <pc:chgData name="Danielle Winter" userId="787bb4d1-28c0-49cc-9b48-1c85efa91aa4" providerId="ADAL" clId="{C35313FD-A66B-4191-AE31-95BDC24AB9AC}" dt="2022-11-28T14:46:36.553" v="5865" actId="47"/>
        <pc:sldMkLst>
          <pc:docMk/>
          <pc:sldMk cId="2998425082" sldId="412"/>
        </pc:sldMkLst>
        <pc:spChg chg="mod">
          <ac:chgData name="Danielle Winter" userId="787bb4d1-28c0-49cc-9b48-1c85efa91aa4" providerId="ADAL" clId="{C35313FD-A66B-4191-AE31-95BDC24AB9AC}" dt="2022-11-28T13:11:54.543" v="4024" actId="20577"/>
          <ac:spMkLst>
            <pc:docMk/>
            <pc:sldMk cId="2998425082" sldId="412"/>
            <ac:spMk id="2" creationId="{7E6CF2AC-7FAD-9B40-4A00-A629AB488E6B}"/>
          </ac:spMkLst>
        </pc:spChg>
      </pc:sldChg>
      <pc:sldChg chg="addSp delSp modSp new mod modClrScheme chgLayout">
        <pc:chgData name="Danielle Winter" userId="787bb4d1-28c0-49cc-9b48-1c85efa91aa4" providerId="ADAL" clId="{C35313FD-A66B-4191-AE31-95BDC24AB9AC}" dt="2022-11-28T13:58:12.025" v="4241" actId="403"/>
        <pc:sldMkLst>
          <pc:docMk/>
          <pc:sldMk cId="2637831335" sldId="413"/>
        </pc:sldMkLst>
        <pc:spChg chg="del mod ord">
          <ac:chgData name="Danielle Winter" userId="787bb4d1-28c0-49cc-9b48-1c85efa91aa4" providerId="ADAL" clId="{C35313FD-A66B-4191-AE31-95BDC24AB9AC}" dt="2022-11-28T13:54:08.989" v="4054" actId="700"/>
          <ac:spMkLst>
            <pc:docMk/>
            <pc:sldMk cId="2637831335" sldId="413"/>
            <ac:spMk id="2" creationId="{BC9D0533-AD18-2B46-7242-FE662D843452}"/>
          </ac:spMkLst>
        </pc:spChg>
        <pc:spChg chg="mod ord">
          <ac:chgData name="Danielle Winter" userId="787bb4d1-28c0-49cc-9b48-1c85efa91aa4" providerId="ADAL" clId="{C35313FD-A66B-4191-AE31-95BDC24AB9AC}" dt="2022-11-28T13:54:08.989" v="4054" actId="700"/>
          <ac:spMkLst>
            <pc:docMk/>
            <pc:sldMk cId="2637831335" sldId="413"/>
            <ac:spMk id="3" creationId="{5517E1CB-2EB2-676E-737A-129915860766}"/>
          </ac:spMkLst>
        </pc:spChg>
        <pc:spChg chg="add mod ord">
          <ac:chgData name="Danielle Winter" userId="787bb4d1-28c0-49cc-9b48-1c85efa91aa4" providerId="ADAL" clId="{C35313FD-A66B-4191-AE31-95BDC24AB9AC}" dt="2022-11-28T13:58:12.025" v="4241" actId="403"/>
          <ac:spMkLst>
            <pc:docMk/>
            <pc:sldMk cId="2637831335" sldId="413"/>
            <ac:spMk id="4" creationId="{0278E0AB-0D37-7371-531F-7D792B3E7E51}"/>
          </ac:spMkLst>
        </pc:spChg>
        <pc:spChg chg="add del mod ord">
          <ac:chgData name="Danielle Winter" userId="787bb4d1-28c0-49cc-9b48-1c85efa91aa4" providerId="ADAL" clId="{C35313FD-A66B-4191-AE31-95BDC24AB9AC}" dt="2022-11-28T13:58:05.518" v="4239" actId="20577"/>
          <ac:spMkLst>
            <pc:docMk/>
            <pc:sldMk cId="2637831335" sldId="413"/>
            <ac:spMk id="5" creationId="{8CB2C495-B609-8F03-E491-787513E3BBC4}"/>
          </ac:spMkLst>
        </pc:spChg>
        <pc:spChg chg="add del mod">
          <ac:chgData name="Danielle Winter" userId="787bb4d1-28c0-49cc-9b48-1c85efa91aa4" providerId="ADAL" clId="{C35313FD-A66B-4191-AE31-95BDC24AB9AC}" dt="2022-11-28T13:54:12.227" v="4056"/>
          <ac:spMkLst>
            <pc:docMk/>
            <pc:sldMk cId="2637831335" sldId="413"/>
            <ac:spMk id="6" creationId="{0740030B-D307-91DB-6AC7-7C465EB317D1}"/>
          </ac:spMkLst>
        </pc:spChg>
      </pc:sldChg>
      <pc:sldChg chg="addSp modSp new mod modClrScheme chgLayout">
        <pc:chgData name="Danielle Winter" userId="787bb4d1-28c0-49cc-9b48-1c85efa91aa4" providerId="ADAL" clId="{C35313FD-A66B-4191-AE31-95BDC24AB9AC}" dt="2022-11-28T14:14:57.005" v="4663" actId="20577"/>
        <pc:sldMkLst>
          <pc:docMk/>
          <pc:sldMk cId="2883645625" sldId="414"/>
        </pc:sldMkLst>
        <pc:spChg chg="mod ord">
          <ac:chgData name="Danielle Winter" userId="787bb4d1-28c0-49cc-9b48-1c85efa91aa4" providerId="ADAL" clId="{C35313FD-A66B-4191-AE31-95BDC24AB9AC}" dt="2022-11-28T13:59:18.694" v="4245" actId="700"/>
          <ac:spMkLst>
            <pc:docMk/>
            <pc:sldMk cId="2883645625" sldId="414"/>
            <ac:spMk id="2" creationId="{18A3049C-87BF-3DF9-9CAD-C38695FF09B7}"/>
          </ac:spMkLst>
        </pc:spChg>
        <pc:spChg chg="add mod ord">
          <ac:chgData name="Danielle Winter" userId="787bb4d1-28c0-49cc-9b48-1c85efa91aa4" providerId="ADAL" clId="{C35313FD-A66B-4191-AE31-95BDC24AB9AC}" dt="2022-11-28T14:08:19.910" v="4326"/>
          <ac:spMkLst>
            <pc:docMk/>
            <pc:sldMk cId="2883645625" sldId="414"/>
            <ac:spMk id="3" creationId="{6846B16F-23D7-56D8-6AB2-FB3C9EA84EAC}"/>
          </ac:spMkLst>
        </pc:spChg>
        <pc:spChg chg="add mod ord">
          <ac:chgData name="Danielle Winter" userId="787bb4d1-28c0-49cc-9b48-1c85efa91aa4" providerId="ADAL" clId="{C35313FD-A66B-4191-AE31-95BDC24AB9AC}" dt="2022-11-28T14:14:57.005" v="4663" actId="20577"/>
          <ac:spMkLst>
            <pc:docMk/>
            <pc:sldMk cId="2883645625" sldId="414"/>
            <ac:spMk id="4" creationId="{166E2533-C64D-34D1-35E8-F1F82269EB59}"/>
          </ac:spMkLst>
        </pc:spChg>
      </pc:sldChg>
      <pc:sldChg chg="addSp modSp new mod modClrScheme chgLayout">
        <pc:chgData name="Danielle Winter" userId="787bb4d1-28c0-49cc-9b48-1c85efa91aa4" providerId="ADAL" clId="{C35313FD-A66B-4191-AE31-95BDC24AB9AC}" dt="2022-11-30T13:18:08.827" v="7811"/>
        <pc:sldMkLst>
          <pc:docMk/>
          <pc:sldMk cId="2532242290" sldId="415"/>
        </pc:sldMkLst>
        <pc:spChg chg="mod ord">
          <ac:chgData name="Danielle Winter" userId="787bb4d1-28c0-49cc-9b48-1c85efa91aa4" providerId="ADAL" clId="{C35313FD-A66B-4191-AE31-95BDC24AB9AC}" dt="2022-11-28T17:25:06.415" v="5868" actId="700"/>
          <ac:spMkLst>
            <pc:docMk/>
            <pc:sldMk cId="2532242290" sldId="415"/>
            <ac:spMk id="2" creationId="{1D178721-B26D-4885-E6A7-FD9DCEA6FB96}"/>
          </ac:spMkLst>
        </pc:spChg>
        <pc:spChg chg="add mod ord">
          <ac:chgData name="Danielle Winter" userId="787bb4d1-28c0-49cc-9b48-1c85efa91aa4" providerId="ADAL" clId="{C35313FD-A66B-4191-AE31-95BDC24AB9AC}" dt="2022-11-28T17:25:09.772" v="5875" actId="20577"/>
          <ac:spMkLst>
            <pc:docMk/>
            <pc:sldMk cId="2532242290" sldId="415"/>
            <ac:spMk id="3" creationId="{6B2BD93D-1466-361D-E9F9-8FC9C65B8B41}"/>
          </ac:spMkLst>
        </pc:spChg>
        <pc:spChg chg="add mod ord">
          <ac:chgData name="Danielle Winter" userId="787bb4d1-28c0-49cc-9b48-1c85efa91aa4" providerId="ADAL" clId="{C35313FD-A66B-4191-AE31-95BDC24AB9AC}" dt="2022-11-30T13:18:08.827" v="7811"/>
          <ac:spMkLst>
            <pc:docMk/>
            <pc:sldMk cId="2532242290" sldId="415"/>
            <ac:spMk id="4" creationId="{3A835FCF-A215-A71E-F9D8-2117DF099A5D}"/>
          </ac:spMkLst>
        </pc:spChg>
      </pc:sldChg>
      <pc:sldChg chg="modSp new mod">
        <pc:chgData name="Danielle Winter" userId="787bb4d1-28c0-49cc-9b48-1c85efa91aa4" providerId="ADAL" clId="{C35313FD-A66B-4191-AE31-95BDC24AB9AC}" dt="2022-11-30T07:35:27.312" v="6167" actId="207"/>
        <pc:sldMkLst>
          <pc:docMk/>
          <pc:sldMk cId="1852750988" sldId="416"/>
        </pc:sldMkLst>
        <pc:spChg chg="mod">
          <ac:chgData name="Danielle Winter" userId="787bb4d1-28c0-49cc-9b48-1c85efa91aa4" providerId="ADAL" clId="{C35313FD-A66B-4191-AE31-95BDC24AB9AC}" dt="2022-11-30T07:23:13.557" v="5903" actId="20577"/>
          <ac:spMkLst>
            <pc:docMk/>
            <pc:sldMk cId="1852750988" sldId="416"/>
            <ac:spMk id="2" creationId="{C9CD57CC-A515-F44B-3FEE-207A47034993}"/>
          </ac:spMkLst>
        </pc:spChg>
        <pc:spChg chg="mod">
          <ac:chgData name="Danielle Winter" userId="787bb4d1-28c0-49cc-9b48-1c85efa91aa4" providerId="ADAL" clId="{C35313FD-A66B-4191-AE31-95BDC24AB9AC}" dt="2022-11-30T07:35:27.312" v="6167" actId="207"/>
          <ac:spMkLst>
            <pc:docMk/>
            <pc:sldMk cId="1852750988" sldId="416"/>
            <ac:spMk id="3" creationId="{777E259A-96DC-DEE6-ED33-492131E2C655}"/>
          </ac:spMkLst>
        </pc:spChg>
      </pc:sldChg>
      <pc:sldChg chg="modSp add mod">
        <pc:chgData name="Danielle Winter" userId="787bb4d1-28c0-49cc-9b48-1c85efa91aa4" providerId="ADAL" clId="{C35313FD-A66B-4191-AE31-95BDC24AB9AC}" dt="2022-11-30T07:49:34.253" v="6209" actId="207"/>
        <pc:sldMkLst>
          <pc:docMk/>
          <pc:sldMk cId="2333710342" sldId="417"/>
        </pc:sldMkLst>
        <pc:spChg chg="mod">
          <ac:chgData name="Danielle Winter" userId="787bb4d1-28c0-49cc-9b48-1c85efa91aa4" providerId="ADAL" clId="{C35313FD-A66B-4191-AE31-95BDC24AB9AC}" dt="2022-11-30T07:49:34.253" v="6209" actId="207"/>
          <ac:spMkLst>
            <pc:docMk/>
            <pc:sldMk cId="2333710342" sldId="417"/>
            <ac:spMk id="3" creationId="{777E259A-96DC-DEE6-ED33-492131E2C655}"/>
          </ac:spMkLst>
        </pc:spChg>
      </pc:sldChg>
      <pc:sldChg chg="modSp add mod">
        <pc:chgData name="Danielle Winter" userId="787bb4d1-28c0-49cc-9b48-1c85efa91aa4" providerId="ADAL" clId="{C35313FD-A66B-4191-AE31-95BDC24AB9AC}" dt="2022-11-30T07:34:39.876" v="6159" actId="207"/>
        <pc:sldMkLst>
          <pc:docMk/>
          <pc:sldMk cId="3061794773" sldId="418"/>
        </pc:sldMkLst>
        <pc:spChg chg="mod">
          <ac:chgData name="Danielle Winter" userId="787bb4d1-28c0-49cc-9b48-1c85efa91aa4" providerId="ADAL" clId="{C35313FD-A66B-4191-AE31-95BDC24AB9AC}" dt="2022-11-30T07:34:39.876" v="6159" actId="207"/>
          <ac:spMkLst>
            <pc:docMk/>
            <pc:sldMk cId="3061794773" sldId="418"/>
            <ac:spMk id="3" creationId="{777E259A-96DC-DEE6-ED33-492131E2C655}"/>
          </ac:spMkLst>
        </pc:spChg>
      </pc:sldChg>
      <pc:sldChg chg="modSp add mod">
        <pc:chgData name="Danielle Winter" userId="787bb4d1-28c0-49cc-9b48-1c85efa91aa4" providerId="ADAL" clId="{C35313FD-A66B-4191-AE31-95BDC24AB9AC}" dt="2022-11-30T07:34:57.062" v="6162" actId="207"/>
        <pc:sldMkLst>
          <pc:docMk/>
          <pc:sldMk cId="2492861131" sldId="419"/>
        </pc:sldMkLst>
        <pc:spChg chg="mod">
          <ac:chgData name="Danielle Winter" userId="787bb4d1-28c0-49cc-9b48-1c85efa91aa4" providerId="ADAL" clId="{C35313FD-A66B-4191-AE31-95BDC24AB9AC}" dt="2022-11-30T07:34:57.062" v="6162" actId="207"/>
          <ac:spMkLst>
            <pc:docMk/>
            <pc:sldMk cId="2492861131" sldId="419"/>
            <ac:spMk id="3" creationId="{777E259A-96DC-DEE6-ED33-492131E2C655}"/>
          </ac:spMkLst>
        </pc:spChg>
      </pc:sldChg>
      <pc:sldChg chg="modSp add mod">
        <pc:chgData name="Danielle Winter" userId="787bb4d1-28c0-49cc-9b48-1c85efa91aa4" providerId="ADAL" clId="{C35313FD-A66B-4191-AE31-95BDC24AB9AC}" dt="2022-11-30T07:35:05.929" v="6164" actId="207"/>
        <pc:sldMkLst>
          <pc:docMk/>
          <pc:sldMk cId="53087757" sldId="420"/>
        </pc:sldMkLst>
        <pc:spChg chg="mod">
          <ac:chgData name="Danielle Winter" userId="787bb4d1-28c0-49cc-9b48-1c85efa91aa4" providerId="ADAL" clId="{C35313FD-A66B-4191-AE31-95BDC24AB9AC}" dt="2022-11-30T07:35:05.929" v="6164" actId="207"/>
          <ac:spMkLst>
            <pc:docMk/>
            <pc:sldMk cId="53087757" sldId="420"/>
            <ac:spMk id="3" creationId="{777E259A-96DC-DEE6-ED33-492131E2C655}"/>
          </ac:spMkLst>
        </pc:spChg>
      </pc:sldChg>
      <pc:sldChg chg="modSp add mod">
        <pc:chgData name="Danielle Winter" userId="787bb4d1-28c0-49cc-9b48-1c85efa91aa4" providerId="ADAL" clId="{C35313FD-A66B-4191-AE31-95BDC24AB9AC}" dt="2022-11-30T07:35:14.113" v="6166" actId="207"/>
        <pc:sldMkLst>
          <pc:docMk/>
          <pc:sldMk cId="708111304" sldId="421"/>
        </pc:sldMkLst>
        <pc:spChg chg="mod">
          <ac:chgData name="Danielle Winter" userId="787bb4d1-28c0-49cc-9b48-1c85efa91aa4" providerId="ADAL" clId="{C35313FD-A66B-4191-AE31-95BDC24AB9AC}" dt="2022-11-30T07:35:14.113" v="6166" actId="207"/>
          <ac:spMkLst>
            <pc:docMk/>
            <pc:sldMk cId="708111304" sldId="421"/>
            <ac:spMk id="3" creationId="{777E259A-96DC-DEE6-ED33-492131E2C655}"/>
          </ac:spMkLst>
        </pc:spChg>
      </pc:sldChg>
      <pc:sldChg chg="modSp add mod">
        <pc:chgData name="Danielle Winter" userId="787bb4d1-28c0-49cc-9b48-1c85efa91aa4" providerId="ADAL" clId="{C35313FD-A66B-4191-AE31-95BDC24AB9AC}" dt="2022-11-30T07:49:25.403" v="6207" actId="207"/>
        <pc:sldMkLst>
          <pc:docMk/>
          <pc:sldMk cId="3928388413" sldId="422"/>
        </pc:sldMkLst>
        <pc:spChg chg="mod">
          <ac:chgData name="Danielle Winter" userId="787bb4d1-28c0-49cc-9b48-1c85efa91aa4" providerId="ADAL" clId="{C35313FD-A66B-4191-AE31-95BDC24AB9AC}" dt="2022-11-30T07:49:25.403" v="6207" actId="207"/>
          <ac:spMkLst>
            <pc:docMk/>
            <pc:sldMk cId="3928388413" sldId="422"/>
            <ac:spMk id="3" creationId="{777E259A-96DC-DEE6-ED33-492131E2C655}"/>
          </ac:spMkLst>
        </pc:spChg>
      </pc:sldChg>
      <pc:sldChg chg="modSp add mod">
        <pc:chgData name="Danielle Winter" userId="787bb4d1-28c0-49cc-9b48-1c85efa91aa4" providerId="ADAL" clId="{C35313FD-A66B-4191-AE31-95BDC24AB9AC}" dt="2022-11-30T07:49:46.532" v="6213" actId="207"/>
        <pc:sldMkLst>
          <pc:docMk/>
          <pc:sldMk cId="1334746394" sldId="423"/>
        </pc:sldMkLst>
        <pc:spChg chg="mod">
          <ac:chgData name="Danielle Winter" userId="787bb4d1-28c0-49cc-9b48-1c85efa91aa4" providerId="ADAL" clId="{C35313FD-A66B-4191-AE31-95BDC24AB9AC}" dt="2022-11-30T07:49:46.532" v="6213" actId="207"/>
          <ac:spMkLst>
            <pc:docMk/>
            <pc:sldMk cId="1334746394" sldId="423"/>
            <ac:spMk id="3" creationId="{777E259A-96DC-DEE6-ED33-492131E2C655}"/>
          </ac:spMkLst>
        </pc:spChg>
      </pc:sldChg>
      <pc:sldChg chg="add del">
        <pc:chgData name="Danielle Winter" userId="787bb4d1-28c0-49cc-9b48-1c85efa91aa4" providerId="ADAL" clId="{C35313FD-A66B-4191-AE31-95BDC24AB9AC}" dt="2022-11-30T07:49:43.022" v="6212"/>
        <pc:sldMkLst>
          <pc:docMk/>
          <pc:sldMk cId="1347755581" sldId="424"/>
        </pc:sldMkLst>
      </pc:sldChg>
      <pc:sldChg chg="modSp add mod">
        <pc:chgData name="Danielle Winter" userId="787bb4d1-28c0-49cc-9b48-1c85efa91aa4" providerId="ADAL" clId="{C35313FD-A66B-4191-AE31-95BDC24AB9AC}" dt="2022-11-30T07:50:03.089" v="6215" actId="207"/>
        <pc:sldMkLst>
          <pc:docMk/>
          <pc:sldMk cId="2472752867" sldId="424"/>
        </pc:sldMkLst>
        <pc:spChg chg="mod">
          <ac:chgData name="Danielle Winter" userId="787bb4d1-28c0-49cc-9b48-1c85efa91aa4" providerId="ADAL" clId="{C35313FD-A66B-4191-AE31-95BDC24AB9AC}" dt="2022-11-30T07:50:03.089" v="6215" actId="207"/>
          <ac:spMkLst>
            <pc:docMk/>
            <pc:sldMk cId="2472752867" sldId="424"/>
            <ac:spMk id="3" creationId="{777E259A-96DC-DEE6-ED33-492131E2C655}"/>
          </ac:spMkLst>
        </pc:spChg>
      </pc:sldChg>
      <pc:sldChg chg="modSp add mod">
        <pc:chgData name="Danielle Winter" userId="787bb4d1-28c0-49cc-9b48-1c85efa91aa4" providerId="ADAL" clId="{C35313FD-A66B-4191-AE31-95BDC24AB9AC}" dt="2022-11-30T07:50:12.246" v="6217" actId="207"/>
        <pc:sldMkLst>
          <pc:docMk/>
          <pc:sldMk cId="1811666147" sldId="425"/>
        </pc:sldMkLst>
        <pc:spChg chg="mod">
          <ac:chgData name="Danielle Winter" userId="787bb4d1-28c0-49cc-9b48-1c85efa91aa4" providerId="ADAL" clId="{C35313FD-A66B-4191-AE31-95BDC24AB9AC}" dt="2022-11-30T07:50:12.246" v="6217" actId="207"/>
          <ac:spMkLst>
            <pc:docMk/>
            <pc:sldMk cId="1811666147" sldId="425"/>
            <ac:spMk id="3" creationId="{777E259A-96DC-DEE6-ED33-492131E2C655}"/>
          </ac:spMkLst>
        </pc:spChg>
      </pc:sldChg>
      <pc:sldChg chg="modSp add mod">
        <pc:chgData name="Danielle Winter" userId="787bb4d1-28c0-49cc-9b48-1c85efa91aa4" providerId="ADAL" clId="{C35313FD-A66B-4191-AE31-95BDC24AB9AC}" dt="2022-11-30T07:50:25.579" v="6219" actId="207"/>
        <pc:sldMkLst>
          <pc:docMk/>
          <pc:sldMk cId="2564005853" sldId="426"/>
        </pc:sldMkLst>
        <pc:spChg chg="mod">
          <ac:chgData name="Danielle Winter" userId="787bb4d1-28c0-49cc-9b48-1c85efa91aa4" providerId="ADAL" clId="{C35313FD-A66B-4191-AE31-95BDC24AB9AC}" dt="2022-11-30T07:50:25.579" v="6219" actId="207"/>
          <ac:spMkLst>
            <pc:docMk/>
            <pc:sldMk cId="2564005853" sldId="426"/>
            <ac:spMk id="3" creationId="{777E259A-96DC-DEE6-ED33-492131E2C655}"/>
          </ac:spMkLst>
        </pc:spChg>
      </pc:sldChg>
      <pc:sldChg chg="modSp add mod">
        <pc:chgData name="Danielle Winter" userId="787bb4d1-28c0-49cc-9b48-1c85efa91aa4" providerId="ADAL" clId="{C35313FD-A66B-4191-AE31-95BDC24AB9AC}" dt="2022-11-30T13:21:56.202" v="7859" actId="20577"/>
        <pc:sldMkLst>
          <pc:docMk/>
          <pc:sldMk cId="1348906695" sldId="427"/>
        </pc:sldMkLst>
        <pc:spChg chg="mod">
          <ac:chgData name="Danielle Winter" userId="787bb4d1-28c0-49cc-9b48-1c85efa91aa4" providerId="ADAL" clId="{C35313FD-A66B-4191-AE31-95BDC24AB9AC}" dt="2022-11-30T13:21:56.202" v="7859" actId="20577"/>
          <ac:spMkLst>
            <pc:docMk/>
            <pc:sldMk cId="1348906695" sldId="427"/>
            <ac:spMk id="4" creationId="{3A835FCF-A215-A71E-F9D8-2117DF099A5D}"/>
          </ac:spMkLst>
        </pc:spChg>
      </pc:sldChg>
      <pc:sldMasterChg chg="delSldLayout">
        <pc:chgData name="Danielle Winter" userId="787bb4d1-28c0-49cc-9b48-1c85efa91aa4" providerId="ADAL" clId="{C35313FD-A66B-4191-AE31-95BDC24AB9AC}" dt="2022-11-23T10:14:06.957" v="1552" actId="47"/>
        <pc:sldMasterMkLst>
          <pc:docMk/>
          <pc:sldMasterMk cId="0" sldId="2147483657"/>
        </pc:sldMasterMkLst>
        <pc:sldLayoutChg chg="del">
          <pc:chgData name="Danielle Winter" userId="787bb4d1-28c0-49cc-9b48-1c85efa91aa4" providerId="ADAL" clId="{C35313FD-A66B-4191-AE31-95BDC24AB9AC}" dt="2022-11-23T10:08:50.950" v="1460" actId="47"/>
          <pc:sldLayoutMkLst>
            <pc:docMk/>
            <pc:sldMasterMk cId="0" sldId="2147483657"/>
            <pc:sldLayoutMk cId="0" sldId="2147483652"/>
          </pc:sldLayoutMkLst>
        </pc:sldLayoutChg>
        <pc:sldLayoutChg chg="del">
          <pc:chgData name="Danielle Winter" userId="787bb4d1-28c0-49cc-9b48-1c85efa91aa4" providerId="ADAL" clId="{C35313FD-A66B-4191-AE31-95BDC24AB9AC}" dt="2022-11-23T10:14:06.957" v="1552" actId="47"/>
          <pc:sldLayoutMkLst>
            <pc:docMk/>
            <pc:sldMasterMk cId="0" sldId="2147483657"/>
            <pc:sldLayoutMk cId="0" sldId="214748365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3846C-A141-4A88-BE37-2FB971F1F126}" type="doc">
      <dgm:prSet loTypeId="urn:microsoft.com/office/officeart/2005/8/layout/process1" loCatId="process" qsTypeId="urn:microsoft.com/office/officeart/2005/8/quickstyle/simple1" qsCatId="simple" csTypeId="urn:microsoft.com/office/officeart/2005/8/colors/accent1_2" csCatId="accent1" phldr="1"/>
      <dgm:spPr/>
    </dgm:pt>
    <dgm:pt modelId="{F28E7F62-9D27-42F1-A099-B4CE9BED725D}">
      <dgm:prSet phldrT="[Text]"/>
      <dgm:spPr>
        <a:noFill/>
        <a:ln>
          <a:solidFill>
            <a:schemeClr val="bg1"/>
          </a:solidFill>
          <a:prstDash val="sysDash"/>
        </a:ln>
      </dgm:spPr>
      <dgm:t>
        <a:bodyPr/>
        <a:lstStyle/>
        <a:p>
          <a:r>
            <a:rPr lang="en-US" dirty="0"/>
            <a:t>Loading data</a:t>
          </a:r>
          <a:endParaRPr lang="en-ZA" dirty="0"/>
        </a:p>
      </dgm:t>
    </dgm:pt>
    <dgm:pt modelId="{B8FF7C6D-BD5C-41BA-828D-9DFF1DF3690C}" type="parTrans" cxnId="{00C6BE8A-356C-4ADD-9E0F-5A29FA7CE195}">
      <dgm:prSet/>
      <dgm:spPr/>
      <dgm:t>
        <a:bodyPr/>
        <a:lstStyle/>
        <a:p>
          <a:endParaRPr lang="en-ZA"/>
        </a:p>
      </dgm:t>
    </dgm:pt>
    <dgm:pt modelId="{CC4BB54B-D1D9-4A59-89CC-339E49A42A41}" type="sibTrans" cxnId="{00C6BE8A-356C-4ADD-9E0F-5A29FA7CE195}">
      <dgm:prSet/>
      <dgm:spPr>
        <a:solidFill>
          <a:schemeClr val="bg1">
            <a:lumMod val="95000"/>
          </a:schemeClr>
        </a:solidFill>
      </dgm:spPr>
      <dgm:t>
        <a:bodyPr/>
        <a:lstStyle/>
        <a:p>
          <a:endParaRPr lang="en-ZA"/>
        </a:p>
      </dgm:t>
    </dgm:pt>
    <dgm:pt modelId="{96E27D2F-63EC-4917-8BAB-7D07BC90C308}">
      <dgm:prSet phldrT="[Text]"/>
      <dgm:spPr>
        <a:noFill/>
        <a:ln>
          <a:solidFill>
            <a:schemeClr val="bg1"/>
          </a:solidFill>
          <a:prstDash val="sysDash"/>
        </a:ln>
      </dgm:spPr>
      <dgm:t>
        <a:bodyPr/>
        <a:lstStyle/>
        <a:p>
          <a:r>
            <a:rPr lang="en-US" dirty="0"/>
            <a:t>Cleaning and preprocessing</a:t>
          </a:r>
          <a:endParaRPr lang="en-ZA" dirty="0"/>
        </a:p>
      </dgm:t>
    </dgm:pt>
    <dgm:pt modelId="{50404647-7D64-4218-BE58-D52C32DFDD75}" type="parTrans" cxnId="{ACC80EFB-483D-4FCC-B92E-5545DEAC66DF}">
      <dgm:prSet/>
      <dgm:spPr/>
      <dgm:t>
        <a:bodyPr/>
        <a:lstStyle/>
        <a:p>
          <a:endParaRPr lang="en-ZA"/>
        </a:p>
      </dgm:t>
    </dgm:pt>
    <dgm:pt modelId="{19A16CFF-29FA-437E-A7BD-EB9906A6CEC4}" type="sibTrans" cxnId="{ACC80EFB-483D-4FCC-B92E-5545DEAC66DF}">
      <dgm:prSet/>
      <dgm:spPr>
        <a:solidFill>
          <a:schemeClr val="bg1">
            <a:lumMod val="95000"/>
          </a:schemeClr>
        </a:solidFill>
      </dgm:spPr>
      <dgm:t>
        <a:bodyPr/>
        <a:lstStyle/>
        <a:p>
          <a:endParaRPr lang="en-ZA"/>
        </a:p>
      </dgm:t>
    </dgm:pt>
    <dgm:pt modelId="{DDA4813F-640B-4A23-883F-8371502A6A81}">
      <dgm:prSet phldrT="[Text]"/>
      <dgm:spPr>
        <a:noFill/>
        <a:ln>
          <a:solidFill>
            <a:schemeClr val="bg1"/>
          </a:solidFill>
          <a:prstDash val="sysDash"/>
        </a:ln>
      </dgm:spPr>
      <dgm:t>
        <a:bodyPr/>
        <a:lstStyle/>
        <a:p>
          <a:r>
            <a:rPr lang="en-US" dirty="0"/>
            <a:t>Data Modelling</a:t>
          </a:r>
          <a:endParaRPr lang="en-ZA" dirty="0"/>
        </a:p>
      </dgm:t>
    </dgm:pt>
    <dgm:pt modelId="{D171F427-A2DA-442A-9415-703369F169D3}" type="parTrans" cxnId="{0EDBF585-017F-4949-B6FA-51ABF5DD7461}">
      <dgm:prSet/>
      <dgm:spPr/>
      <dgm:t>
        <a:bodyPr/>
        <a:lstStyle/>
        <a:p>
          <a:endParaRPr lang="en-ZA"/>
        </a:p>
      </dgm:t>
    </dgm:pt>
    <dgm:pt modelId="{89F5254B-0DAD-4CFA-A5AC-DA7DDAE0C434}" type="sibTrans" cxnId="{0EDBF585-017F-4949-B6FA-51ABF5DD7461}">
      <dgm:prSet/>
      <dgm:spPr>
        <a:solidFill>
          <a:schemeClr val="bg1">
            <a:lumMod val="95000"/>
          </a:schemeClr>
        </a:solidFill>
      </dgm:spPr>
      <dgm:t>
        <a:bodyPr/>
        <a:lstStyle/>
        <a:p>
          <a:endParaRPr lang="en-ZA"/>
        </a:p>
      </dgm:t>
    </dgm:pt>
    <dgm:pt modelId="{AE86F233-286A-4FD6-9A5B-3C7FFA441D64}">
      <dgm:prSet phldrT="[Text]"/>
      <dgm:spPr>
        <a:noFill/>
        <a:ln>
          <a:solidFill>
            <a:schemeClr val="bg1"/>
          </a:solidFill>
          <a:prstDash val="sysDash"/>
        </a:ln>
      </dgm:spPr>
      <dgm:t>
        <a:bodyPr/>
        <a:lstStyle/>
        <a:p>
          <a:r>
            <a:rPr lang="en-US" dirty="0"/>
            <a:t>Evaluating Models</a:t>
          </a:r>
          <a:endParaRPr lang="en-ZA" dirty="0"/>
        </a:p>
      </dgm:t>
    </dgm:pt>
    <dgm:pt modelId="{37316960-887F-43AF-A49E-3A31ADF8217C}" type="parTrans" cxnId="{35D0EE07-2DAA-4154-9057-F349FE7D679E}">
      <dgm:prSet/>
      <dgm:spPr/>
      <dgm:t>
        <a:bodyPr/>
        <a:lstStyle/>
        <a:p>
          <a:endParaRPr lang="en-ZA"/>
        </a:p>
      </dgm:t>
    </dgm:pt>
    <dgm:pt modelId="{294271BD-DA2C-4999-B78D-6D4FB7EA0067}" type="sibTrans" cxnId="{35D0EE07-2DAA-4154-9057-F349FE7D679E}">
      <dgm:prSet/>
      <dgm:spPr>
        <a:solidFill>
          <a:schemeClr val="bg1">
            <a:lumMod val="95000"/>
          </a:schemeClr>
        </a:solidFill>
      </dgm:spPr>
      <dgm:t>
        <a:bodyPr/>
        <a:lstStyle/>
        <a:p>
          <a:endParaRPr lang="en-ZA"/>
        </a:p>
      </dgm:t>
    </dgm:pt>
    <dgm:pt modelId="{CCE9A1BE-4570-40B5-8E16-16C65FBA4E49}">
      <dgm:prSet phldrT="[Text]"/>
      <dgm:spPr>
        <a:noFill/>
        <a:ln>
          <a:solidFill>
            <a:schemeClr val="bg1"/>
          </a:solidFill>
          <a:prstDash val="sysDash"/>
        </a:ln>
      </dgm:spPr>
      <dgm:t>
        <a:bodyPr/>
        <a:lstStyle/>
        <a:p>
          <a:r>
            <a:rPr lang="en-US" dirty="0"/>
            <a:t>Visualising and sharing knowledge</a:t>
          </a:r>
          <a:endParaRPr lang="en-ZA" dirty="0"/>
        </a:p>
      </dgm:t>
    </dgm:pt>
    <dgm:pt modelId="{96237D2F-25F4-4BBB-8E61-C8B85EDC54A4}" type="parTrans" cxnId="{BCE757ED-2A68-4BDC-9704-AC5C4EFDA67F}">
      <dgm:prSet/>
      <dgm:spPr/>
      <dgm:t>
        <a:bodyPr/>
        <a:lstStyle/>
        <a:p>
          <a:endParaRPr lang="en-ZA"/>
        </a:p>
      </dgm:t>
    </dgm:pt>
    <dgm:pt modelId="{A1086748-E97F-4BCC-A4E9-7DF4BC701AF9}" type="sibTrans" cxnId="{BCE757ED-2A68-4BDC-9704-AC5C4EFDA67F}">
      <dgm:prSet/>
      <dgm:spPr/>
      <dgm:t>
        <a:bodyPr/>
        <a:lstStyle/>
        <a:p>
          <a:endParaRPr lang="en-ZA"/>
        </a:p>
      </dgm:t>
    </dgm:pt>
    <dgm:pt modelId="{CE88BBC6-F9CD-4152-82EC-517AF4DD43AE}" type="pres">
      <dgm:prSet presAssocID="{EB33846C-A141-4A88-BE37-2FB971F1F126}" presName="Name0" presStyleCnt="0">
        <dgm:presLayoutVars>
          <dgm:dir/>
          <dgm:resizeHandles val="exact"/>
        </dgm:presLayoutVars>
      </dgm:prSet>
      <dgm:spPr/>
    </dgm:pt>
    <dgm:pt modelId="{064DCFA6-FC53-492D-B91B-4700A49B6123}" type="pres">
      <dgm:prSet presAssocID="{F28E7F62-9D27-42F1-A099-B4CE9BED725D}" presName="node" presStyleLbl="node1" presStyleIdx="0" presStyleCnt="5">
        <dgm:presLayoutVars>
          <dgm:bulletEnabled val="1"/>
        </dgm:presLayoutVars>
      </dgm:prSet>
      <dgm:spPr>
        <a:prstGeom prst="rect">
          <a:avLst/>
        </a:prstGeom>
      </dgm:spPr>
    </dgm:pt>
    <dgm:pt modelId="{D7DDA66E-83C2-42DC-B6B5-542144B812F3}" type="pres">
      <dgm:prSet presAssocID="{CC4BB54B-D1D9-4A59-89CC-339E49A42A41}" presName="sibTrans" presStyleLbl="sibTrans2D1" presStyleIdx="0" presStyleCnt="4"/>
      <dgm:spPr/>
    </dgm:pt>
    <dgm:pt modelId="{3C6DBE87-E415-4B36-916C-93619379AF6A}" type="pres">
      <dgm:prSet presAssocID="{CC4BB54B-D1D9-4A59-89CC-339E49A42A41}" presName="connectorText" presStyleLbl="sibTrans2D1" presStyleIdx="0" presStyleCnt="4"/>
      <dgm:spPr/>
    </dgm:pt>
    <dgm:pt modelId="{C969C66B-579C-4865-84BA-019FEAF07A27}" type="pres">
      <dgm:prSet presAssocID="{96E27D2F-63EC-4917-8BAB-7D07BC90C308}" presName="node" presStyleLbl="node1" presStyleIdx="1" presStyleCnt="5">
        <dgm:presLayoutVars>
          <dgm:bulletEnabled val="1"/>
        </dgm:presLayoutVars>
      </dgm:prSet>
      <dgm:spPr>
        <a:prstGeom prst="rect">
          <a:avLst/>
        </a:prstGeom>
      </dgm:spPr>
    </dgm:pt>
    <dgm:pt modelId="{4A410A4F-58CB-4770-86A8-C63A362A8DAB}" type="pres">
      <dgm:prSet presAssocID="{19A16CFF-29FA-437E-A7BD-EB9906A6CEC4}" presName="sibTrans" presStyleLbl="sibTrans2D1" presStyleIdx="1" presStyleCnt="4"/>
      <dgm:spPr/>
    </dgm:pt>
    <dgm:pt modelId="{84F6526E-0D30-44F7-999D-D13A1DA467DA}" type="pres">
      <dgm:prSet presAssocID="{19A16CFF-29FA-437E-A7BD-EB9906A6CEC4}" presName="connectorText" presStyleLbl="sibTrans2D1" presStyleIdx="1" presStyleCnt="4"/>
      <dgm:spPr/>
    </dgm:pt>
    <dgm:pt modelId="{7D305F54-D9F8-4C3F-AE5F-A19E98DF7FDB}" type="pres">
      <dgm:prSet presAssocID="{DDA4813F-640B-4A23-883F-8371502A6A81}" presName="node" presStyleLbl="node1" presStyleIdx="2" presStyleCnt="5" custLinFactNeighborX="0">
        <dgm:presLayoutVars>
          <dgm:bulletEnabled val="1"/>
        </dgm:presLayoutVars>
      </dgm:prSet>
      <dgm:spPr>
        <a:prstGeom prst="rect">
          <a:avLst/>
        </a:prstGeom>
      </dgm:spPr>
    </dgm:pt>
    <dgm:pt modelId="{CC661436-FE9A-48FD-A843-7F3243FE8249}" type="pres">
      <dgm:prSet presAssocID="{89F5254B-0DAD-4CFA-A5AC-DA7DDAE0C434}" presName="sibTrans" presStyleLbl="sibTrans2D1" presStyleIdx="2" presStyleCnt="4"/>
      <dgm:spPr/>
    </dgm:pt>
    <dgm:pt modelId="{0D21536A-5433-44A3-977E-D52A6A2FD492}" type="pres">
      <dgm:prSet presAssocID="{89F5254B-0DAD-4CFA-A5AC-DA7DDAE0C434}" presName="connectorText" presStyleLbl="sibTrans2D1" presStyleIdx="2" presStyleCnt="4"/>
      <dgm:spPr/>
    </dgm:pt>
    <dgm:pt modelId="{76EBDF94-011A-45A4-98EF-BB5BB9F0E92F}" type="pres">
      <dgm:prSet presAssocID="{AE86F233-286A-4FD6-9A5B-3C7FFA441D64}" presName="node" presStyleLbl="node1" presStyleIdx="3" presStyleCnt="5">
        <dgm:presLayoutVars>
          <dgm:bulletEnabled val="1"/>
        </dgm:presLayoutVars>
      </dgm:prSet>
      <dgm:spPr>
        <a:prstGeom prst="rect">
          <a:avLst/>
        </a:prstGeom>
      </dgm:spPr>
    </dgm:pt>
    <dgm:pt modelId="{C1011BE0-3BD0-4BE5-B2E4-F539F38B0531}" type="pres">
      <dgm:prSet presAssocID="{294271BD-DA2C-4999-B78D-6D4FB7EA0067}" presName="sibTrans" presStyleLbl="sibTrans2D1" presStyleIdx="3" presStyleCnt="4"/>
      <dgm:spPr/>
    </dgm:pt>
    <dgm:pt modelId="{B37E475A-2CD7-4854-B72E-967157FB32E1}" type="pres">
      <dgm:prSet presAssocID="{294271BD-DA2C-4999-B78D-6D4FB7EA0067}" presName="connectorText" presStyleLbl="sibTrans2D1" presStyleIdx="3" presStyleCnt="4"/>
      <dgm:spPr/>
    </dgm:pt>
    <dgm:pt modelId="{251A1720-B3DE-4689-9F1F-C3885F40C737}" type="pres">
      <dgm:prSet presAssocID="{CCE9A1BE-4570-40B5-8E16-16C65FBA4E49}" presName="node" presStyleLbl="node1" presStyleIdx="4" presStyleCnt="5">
        <dgm:presLayoutVars>
          <dgm:bulletEnabled val="1"/>
        </dgm:presLayoutVars>
      </dgm:prSet>
      <dgm:spPr>
        <a:prstGeom prst="rect">
          <a:avLst/>
        </a:prstGeom>
      </dgm:spPr>
    </dgm:pt>
  </dgm:ptLst>
  <dgm:cxnLst>
    <dgm:cxn modelId="{C2BDFE01-605C-4BBF-9C25-B635E5B16FC1}" type="presOf" srcId="{DDA4813F-640B-4A23-883F-8371502A6A81}" destId="{7D305F54-D9F8-4C3F-AE5F-A19E98DF7FDB}" srcOrd="0" destOrd="0" presId="urn:microsoft.com/office/officeart/2005/8/layout/process1"/>
    <dgm:cxn modelId="{35D0EE07-2DAA-4154-9057-F349FE7D679E}" srcId="{EB33846C-A141-4A88-BE37-2FB971F1F126}" destId="{AE86F233-286A-4FD6-9A5B-3C7FFA441D64}" srcOrd="3" destOrd="0" parTransId="{37316960-887F-43AF-A49E-3A31ADF8217C}" sibTransId="{294271BD-DA2C-4999-B78D-6D4FB7EA0067}"/>
    <dgm:cxn modelId="{F24F3B09-A486-4945-A29D-9F13E76E6038}" type="presOf" srcId="{AE86F233-286A-4FD6-9A5B-3C7FFA441D64}" destId="{76EBDF94-011A-45A4-98EF-BB5BB9F0E92F}" srcOrd="0" destOrd="0" presId="urn:microsoft.com/office/officeart/2005/8/layout/process1"/>
    <dgm:cxn modelId="{3D16D32D-CE53-4254-A3FD-7AAD1B9BBB27}" type="presOf" srcId="{96E27D2F-63EC-4917-8BAB-7D07BC90C308}" destId="{C969C66B-579C-4865-84BA-019FEAF07A27}" srcOrd="0" destOrd="0" presId="urn:microsoft.com/office/officeart/2005/8/layout/process1"/>
    <dgm:cxn modelId="{05FE7042-13AC-41D0-8492-3ED80FBA9D0F}" type="presOf" srcId="{CCE9A1BE-4570-40B5-8E16-16C65FBA4E49}" destId="{251A1720-B3DE-4689-9F1F-C3885F40C737}" srcOrd="0" destOrd="0" presId="urn:microsoft.com/office/officeart/2005/8/layout/process1"/>
    <dgm:cxn modelId="{EDE49254-9972-46CA-8C57-307B80F72066}" type="presOf" srcId="{294271BD-DA2C-4999-B78D-6D4FB7EA0067}" destId="{C1011BE0-3BD0-4BE5-B2E4-F539F38B0531}" srcOrd="0" destOrd="0" presId="urn:microsoft.com/office/officeart/2005/8/layout/process1"/>
    <dgm:cxn modelId="{EF316F75-1EE3-495D-9508-B282D6827580}" type="presOf" srcId="{294271BD-DA2C-4999-B78D-6D4FB7EA0067}" destId="{B37E475A-2CD7-4854-B72E-967157FB32E1}" srcOrd="1" destOrd="0" presId="urn:microsoft.com/office/officeart/2005/8/layout/process1"/>
    <dgm:cxn modelId="{DBED4476-5F22-4F98-A867-94D1D1B8827B}" type="presOf" srcId="{89F5254B-0DAD-4CFA-A5AC-DA7DDAE0C434}" destId="{CC661436-FE9A-48FD-A843-7F3243FE8249}" srcOrd="0" destOrd="0" presId="urn:microsoft.com/office/officeart/2005/8/layout/process1"/>
    <dgm:cxn modelId="{35F50D84-32AA-4690-B536-3EA851853957}" type="presOf" srcId="{CC4BB54B-D1D9-4A59-89CC-339E49A42A41}" destId="{D7DDA66E-83C2-42DC-B6B5-542144B812F3}" srcOrd="0" destOrd="0" presId="urn:microsoft.com/office/officeart/2005/8/layout/process1"/>
    <dgm:cxn modelId="{0EDBF585-017F-4949-B6FA-51ABF5DD7461}" srcId="{EB33846C-A141-4A88-BE37-2FB971F1F126}" destId="{DDA4813F-640B-4A23-883F-8371502A6A81}" srcOrd="2" destOrd="0" parTransId="{D171F427-A2DA-442A-9415-703369F169D3}" sibTransId="{89F5254B-0DAD-4CFA-A5AC-DA7DDAE0C434}"/>
    <dgm:cxn modelId="{F4DA8889-59ED-4740-9C62-7D24951C3BDE}" type="presOf" srcId="{89F5254B-0DAD-4CFA-A5AC-DA7DDAE0C434}" destId="{0D21536A-5433-44A3-977E-D52A6A2FD492}" srcOrd="1" destOrd="0" presId="urn:microsoft.com/office/officeart/2005/8/layout/process1"/>
    <dgm:cxn modelId="{00C6BE8A-356C-4ADD-9E0F-5A29FA7CE195}" srcId="{EB33846C-A141-4A88-BE37-2FB971F1F126}" destId="{F28E7F62-9D27-42F1-A099-B4CE9BED725D}" srcOrd="0" destOrd="0" parTransId="{B8FF7C6D-BD5C-41BA-828D-9DFF1DF3690C}" sibTransId="{CC4BB54B-D1D9-4A59-89CC-339E49A42A41}"/>
    <dgm:cxn modelId="{076FA5B0-891C-40B1-9CC8-620520B94616}" type="presOf" srcId="{EB33846C-A141-4A88-BE37-2FB971F1F126}" destId="{CE88BBC6-F9CD-4152-82EC-517AF4DD43AE}" srcOrd="0" destOrd="0" presId="urn:microsoft.com/office/officeart/2005/8/layout/process1"/>
    <dgm:cxn modelId="{F5BEB6B6-7A9B-4910-9034-2A37F561145A}" type="presOf" srcId="{CC4BB54B-D1D9-4A59-89CC-339E49A42A41}" destId="{3C6DBE87-E415-4B36-916C-93619379AF6A}" srcOrd="1" destOrd="0" presId="urn:microsoft.com/office/officeart/2005/8/layout/process1"/>
    <dgm:cxn modelId="{71D067BB-5C5D-4FE0-AF86-658B4BACE9CD}" type="presOf" srcId="{F28E7F62-9D27-42F1-A099-B4CE9BED725D}" destId="{064DCFA6-FC53-492D-B91B-4700A49B6123}" srcOrd="0" destOrd="0" presId="urn:microsoft.com/office/officeart/2005/8/layout/process1"/>
    <dgm:cxn modelId="{32358CD9-87F4-4A69-85A9-817E98C6E37A}" type="presOf" srcId="{19A16CFF-29FA-437E-A7BD-EB9906A6CEC4}" destId="{84F6526E-0D30-44F7-999D-D13A1DA467DA}" srcOrd="1" destOrd="0" presId="urn:microsoft.com/office/officeart/2005/8/layout/process1"/>
    <dgm:cxn modelId="{BCE757ED-2A68-4BDC-9704-AC5C4EFDA67F}" srcId="{EB33846C-A141-4A88-BE37-2FB971F1F126}" destId="{CCE9A1BE-4570-40B5-8E16-16C65FBA4E49}" srcOrd="4" destOrd="0" parTransId="{96237D2F-25F4-4BBB-8E61-C8B85EDC54A4}" sibTransId="{A1086748-E97F-4BCC-A4E9-7DF4BC701AF9}"/>
    <dgm:cxn modelId="{ECB77CF4-2F4E-4952-AAA3-E17E70330E7E}" type="presOf" srcId="{19A16CFF-29FA-437E-A7BD-EB9906A6CEC4}" destId="{4A410A4F-58CB-4770-86A8-C63A362A8DAB}" srcOrd="0" destOrd="0" presId="urn:microsoft.com/office/officeart/2005/8/layout/process1"/>
    <dgm:cxn modelId="{ACC80EFB-483D-4FCC-B92E-5545DEAC66DF}" srcId="{EB33846C-A141-4A88-BE37-2FB971F1F126}" destId="{96E27D2F-63EC-4917-8BAB-7D07BC90C308}" srcOrd="1" destOrd="0" parTransId="{50404647-7D64-4218-BE58-D52C32DFDD75}" sibTransId="{19A16CFF-29FA-437E-A7BD-EB9906A6CEC4}"/>
    <dgm:cxn modelId="{E905B43D-00B0-45F7-BF23-CE8122D83D72}" type="presParOf" srcId="{CE88BBC6-F9CD-4152-82EC-517AF4DD43AE}" destId="{064DCFA6-FC53-492D-B91B-4700A49B6123}" srcOrd="0" destOrd="0" presId="urn:microsoft.com/office/officeart/2005/8/layout/process1"/>
    <dgm:cxn modelId="{566F1FAF-DF2C-4401-803A-B8557F2BC3D6}" type="presParOf" srcId="{CE88BBC6-F9CD-4152-82EC-517AF4DD43AE}" destId="{D7DDA66E-83C2-42DC-B6B5-542144B812F3}" srcOrd="1" destOrd="0" presId="urn:microsoft.com/office/officeart/2005/8/layout/process1"/>
    <dgm:cxn modelId="{5752914A-C84A-4B5B-8BFD-348AEDCCA2FE}" type="presParOf" srcId="{D7DDA66E-83C2-42DC-B6B5-542144B812F3}" destId="{3C6DBE87-E415-4B36-916C-93619379AF6A}" srcOrd="0" destOrd="0" presId="urn:microsoft.com/office/officeart/2005/8/layout/process1"/>
    <dgm:cxn modelId="{CE752010-BEA4-462E-A25E-3EDE8D801C56}" type="presParOf" srcId="{CE88BBC6-F9CD-4152-82EC-517AF4DD43AE}" destId="{C969C66B-579C-4865-84BA-019FEAF07A27}" srcOrd="2" destOrd="0" presId="urn:microsoft.com/office/officeart/2005/8/layout/process1"/>
    <dgm:cxn modelId="{27AFE986-0318-4230-8C3A-72F5E53711F8}" type="presParOf" srcId="{CE88BBC6-F9CD-4152-82EC-517AF4DD43AE}" destId="{4A410A4F-58CB-4770-86A8-C63A362A8DAB}" srcOrd="3" destOrd="0" presId="urn:microsoft.com/office/officeart/2005/8/layout/process1"/>
    <dgm:cxn modelId="{631CEDB9-4117-48EF-950C-67EAB6599162}" type="presParOf" srcId="{4A410A4F-58CB-4770-86A8-C63A362A8DAB}" destId="{84F6526E-0D30-44F7-999D-D13A1DA467DA}" srcOrd="0" destOrd="0" presId="urn:microsoft.com/office/officeart/2005/8/layout/process1"/>
    <dgm:cxn modelId="{6287F29A-8A08-4CD8-AFBE-BC40FAFE9006}" type="presParOf" srcId="{CE88BBC6-F9CD-4152-82EC-517AF4DD43AE}" destId="{7D305F54-D9F8-4C3F-AE5F-A19E98DF7FDB}" srcOrd="4" destOrd="0" presId="urn:microsoft.com/office/officeart/2005/8/layout/process1"/>
    <dgm:cxn modelId="{7A3EF044-6723-46E4-B5AE-B54819C19998}" type="presParOf" srcId="{CE88BBC6-F9CD-4152-82EC-517AF4DD43AE}" destId="{CC661436-FE9A-48FD-A843-7F3243FE8249}" srcOrd="5" destOrd="0" presId="urn:microsoft.com/office/officeart/2005/8/layout/process1"/>
    <dgm:cxn modelId="{2F0A96EB-F663-4CAE-9827-CBEEFE8D4C89}" type="presParOf" srcId="{CC661436-FE9A-48FD-A843-7F3243FE8249}" destId="{0D21536A-5433-44A3-977E-D52A6A2FD492}" srcOrd="0" destOrd="0" presId="urn:microsoft.com/office/officeart/2005/8/layout/process1"/>
    <dgm:cxn modelId="{2AA85F54-4B27-4497-8DE1-B8F8279A4B49}" type="presParOf" srcId="{CE88BBC6-F9CD-4152-82EC-517AF4DD43AE}" destId="{76EBDF94-011A-45A4-98EF-BB5BB9F0E92F}" srcOrd="6" destOrd="0" presId="urn:microsoft.com/office/officeart/2005/8/layout/process1"/>
    <dgm:cxn modelId="{A7BF60F4-74F4-4878-ADCA-6813517722F7}" type="presParOf" srcId="{CE88BBC6-F9CD-4152-82EC-517AF4DD43AE}" destId="{C1011BE0-3BD0-4BE5-B2E4-F539F38B0531}" srcOrd="7" destOrd="0" presId="urn:microsoft.com/office/officeart/2005/8/layout/process1"/>
    <dgm:cxn modelId="{4F8ACC42-F92B-4034-98DA-F02327B8AEBF}" type="presParOf" srcId="{C1011BE0-3BD0-4BE5-B2E4-F539F38B0531}" destId="{B37E475A-2CD7-4854-B72E-967157FB32E1}" srcOrd="0" destOrd="0" presId="urn:microsoft.com/office/officeart/2005/8/layout/process1"/>
    <dgm:cxn modelId="{02C0C8D6-6BBE-4517-97E9-8FAA8EE16358}" type="presParOf" srcId="{CE88BBC6-F9CD-4152-82EC-517AF4DD43AE}" destId="{251A1720-B3DE-4689-9F1F-C3885F40C73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DCFA6-FC53-492D-B91B-4700A49B6123}">
      <dsp:nvSpPr>
        <dsp:cNvPr id="0" name=""/>
        <dsp:cNvSpPr/>
      </dsp:nvSpPr>
      <dsp:spPr>
        <a:xfrm>
          <a:off x="3846" y="644310"/>
          <a:ext cx="1192304" cy="715382"/>
        </a:xfrm>
        <a:prstGeom prst="rect">
          <a:avLst/>
        </a:prstGeom>
        <a:noFill/>
        <a:ln w="25400" cap="flat" cmpd="sng" algn="ctr">
          <a:solidFill>
            <a:schemeClr val="bg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Loading data</a:t>
          </a:r>
          <a:endParaRPr lang="en-ZA" sz="1300" kern="1200" dirty="0"/>
        </a:p>
      </dsp:txBody>
      <dsp:txXfrm>
        <a:off x="3846" y="644310"/>
        <a:ext cx="1192304" cy="715382"/>
      </dsp:txXfrm>
    </dsp:sp>
    <dsp:sp modelId="{D7DDA66E-83C2-42DC-B6B5-542144B812F3}">
      <dsp:nvSpPr>
        <dsp:cNvPr id="0" name=""/>
        <dsp:cNvSpPr/>
      </dsp:nvSpPr>
      <dsp:spPr>
        <a:xfrm>
          <a:off x="1315381" y="854155"/>
          <a:ext cx="252768" cy="295691"/>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ZA" sz="1100" kern="1200"/>
        </a:p>
      </dsp:txBody>
      <dsp:txXfrm>
        <a:off x="1315381" y="913293"/>
        <a:ext cx="176938" cy="177415"/>
      </dsp:txXfrm>
    </dsp:sp>
    <dsp:sp modelId="{C969C66B-579C-4865-84BA-019FEAF07A27}">
      <dsp:nvSpPr>
        <dsp:cNvPr id="0" name=""/>
        <dsp:cNvSpPr/>
      </dsp:nvSpPr>
      <dsp:spPr>
        <a:xfrm>
          <a:off x="1673072" y="644310"/>
          <a:ext cx="1192304" cy="715382"/>
        </a:xfrm>
        <a:prstGeom prst="rect">
          <a:avLst/>
        </a:prstGeom>
        <a:noFill/>
        <a:ln w="25400" cap="flat" cmpd="sng" algn="ctr">
          <a:solidFill>
            <a:schemeClr val="bg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Cleaning and preprocessing</a:t>
          </a:r>
          <a:endParaRPr lang="en-ZA" sz="1300" kern="1200" dirty="0"/>
        </a:p>
      </dsp:txBody>
      <dsp:txXfrm>
        <a:off x="1673072" y="644310"/>
        <a:ext cx="1192304" cy="715382"/>
      </dsp:txXfrm>
    </dsp:sp>
    <dsp:sp modelId="{4A410A4F-58CB-4770-86A8-C63A362A8DAB}">
      <dsp:nvSpPr>
        <dsp:cNvPr id="0" name=""/>
        <dsp:cNvSpPr/>
      </dsp:nvSpPr>
      <dsp:spPr>
        <a:xfrm>
          <a:off x="2984608" y="854155"/>
          <a:ext cx="252768" cy="295691"/>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ZA" sz="1100" kern="1200"/>
        </a:p>
      </dsp:txBody>
      <dsp:txXfrm>
        <a:off x="2984608" y="913293"/>
        <a:ext cx="176938" cy="177415"/>
      </dsp:txXfrm>
    </dsp:sp>
    <dsp:sp modelId="{7D305F54-D9F8-4C3F-AE5F-A19E98DF7FDB}">
      <dsp:nvSpPr>
        <dsp:cNvPr id="0" name=""/>
        <dsp:cNvSpPr/>
      </dsp:nvSpPr>
      <dsp:spPr>
        <a:xfrm>
          <a:off x="3342299" y="644310"/>
          <a:ext cx="1192304" cy="715382"/>
        </a:xfrm>
        <a:prstGeom prst="rect">
          <a:avLst/>
        </a:prstGeom>
        <a:noFill/>
        <a:ln w="25400" cap="flat" cmpd="sng" algn="ctr">
          <a:solidFill>
            <a:schemeClr val="bg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Modelling</a:t>
          </a:r>
          <a:endParaRPr lang="en-ZA" sz="1300" kern="1200" dirty="0"/>
        </a:p>
      </dsp:txBody>
      <dsp:txXfrm>
        <a:off x="3342299" y="644310"/>
        <a:ext cx="1192304" cy="715382"/>
      </dsp:txXfrm>
    </dsp:sp>
    <dsp:sp modelId="{CC661436-FE9A-48FD-A843-7F3243FE8249}">
      <dsp:nvSpPr>
        <dsp:cNvPr id="0" name=""/>
        <dsp:cNvSpPr/>
      </dsp:nvSpPr>
      <dsp:spPr>
        <a:xfrm>
          <a:off x="4653834" y="854155"/>
          <a:ext cx="252768" cy="295691"/>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ZA" sz="1100" kern="1200"/>
        </a:p>
      </dsp:txBody>
      <dsp:txXfrm>
        <a:off x="4653834" y="913293"/>
        <a:ext cx="176938" cy="177415"/>
      </dsp:txXfrm>
    </dsp:sp>
    <dsp:sp modelId="{76EBDF94-011A-45A4-98EF-BB5BB9F0E92F}">
      <dsp:nvSpPr>
        <dsp:cNvPr id="0" name=""/>
        <dsp:cNvSpPr/>
      </dsp:nvSpPr>
      <dsp:spPr>
        <a:xfrm>
          <a:off x="5011526" y="644310"/>
          <a:ext cx="1192304" cy="715382"/>
        </a:xfrm>
        <a:prstGeom prst="rect">
          <a:avLst/>
        </a:prstGeom>
        <a:noFill/>
        <a:ln w="25400" cap="flat" cmpd="sng" algn="ctr">
          <a:solidFill>
            <a:schemeClr val="bg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Evaluating Models</a:t>
          </a:r>
          <a:endParaRPr lang="en-ZA" sz="1300" kern="1200" dirty="0"/>
        </a:p>
      </dsp:txBody>
      <dsp:txXfrm>
        <a:off x="5011526" y="644310"/>
        <a:ext cx="1192304" cy="715382"/>
      </dsp:txXfrm>
    </dsp:sp>
    <dsp:sp modelId="{C1011BE0-3BD0-4BE5-B2E4-F539F38B0531}">
      <dsp:nvSpPr>
        <dsp:cNvPr id="0" name=""/>
        <dsp:cNvSpPr/>
      </dsp:nvSpPr>
      <dsp:spPr>
        <a:xfrm>
          <a:off x="6323061" y="854155"/>
          <a:ext cx="252768" cy="295691"/>
        </a:xfrm>
        <a:prstGeom prst="rightArrow">
          <a:avLst>
            <a:gd name="adj1" fmla="val 60000"/>
            <a:gd name="adj2" fmla="val 5000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ZA" sz="1100" kern="1200"/>
        </a:p>
      </dsp:txBody>
      <dsp:txXfrm>
        <a:off x="6323061" y="913293"/>
        <a:ext cx="176938" cy="177415"/>
      </dsp:txXfrm>
    </dsp:sp>
    <dsp:sp modelId="{251A1720-B3DE-4689-9F1F-C3885F40C737}">
      <dsp:nvSpPr>
        <dsp:cNvPr id="0" name=""/>
        <dsp:cNvSpPr/>
      </dsp:nvSpPr>
      <dsp:spPr>
        <a:xfrm>
          <a:off x="6680753" y="644310"/>
          <a:ext cx="1192304" cy="715382"/>
        </a:xfrm>
        <a:prstGeom prst="rect">
          <a:avLst/>
        </a:prstGeom>
        <a:noFill/>
        <a:ln w="25400" cap="flat" cmpd="sng" algn="ctr">
          <a:solidFill>
            <a:schemeClr val="bg1"/>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Visualising and sharing knowledge</a:t>
          </a:r>
          <a:endParaRPr lang="en-ZA" sz="1300" kern="1200" dirty="0"/>
        </a:p>
      </dsp:txBody>
      <dsp:txXfrm>
        <a:off x="6680753" y="644310"/>
        <a:ext cx="1192304" cy="7153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comes form loads of different sources and can take on many forms</a:t>
            </a:r>
          </a:p>
          <a:p>
            <a:pPr marL="171450" lvl="0" indent="-171450" algn="l" rtl="0">
              <a:spcBef>
                <a:spcPts val="0"/>
              </a:spcBef>
              <a:spcAft>
                <a:spcPts val="0"/>
              </a:spcAft>
              <a:buFontTx/>
              <a:buChar char="-"/>
            </a:pPr>
            <a:r>
              <a:rPr lang="en-US" dirty="0"/>
              <a:t>Excel spreadsheet</a:t>
            </a:r>
          </a:p>
          <a:p>
            <a:pPr marL="171450" lvl="0" indent="-171450" algn="l" rtl="0">
              <a:spcBef>
                <a:spcPts val="0"/>
              </a:spcBef>
              <a:spcAft>
                <a:spcPts val="0"/>
              </a:spcAft>
              <a:buFontTx/>
              <a:buChar char="-"/>
            </a:pPr>
            <a:r>
              <a:rPr lang="en-US" dirty="0"/>
              <a:t>Text files</a:t>
            </a:r>
          </a:p>
          <a:p>
            <a:pPr marL="171450" lvl="0" indent="-171450" algn="l" rtl="0">
              <a:spcBef>
                <a:spcPts val="0"/>
              </a:spcBef>
              <a:spcAft>
                <a:spcPts val="0"/>
              </a:spcAft>
              <a:buFontTx/>
              <a:buChar char="-"/>
            </a:pPr>
            <a:r>
              <a:rPr lang="en-US" dirty="0"/>
              <a:t>Image files</a:t>
            </a:r>
          </a:p>
          <a:p>
            <a:pPr marL="171450" lvl="0" indent="-171450" algn="l" rtl="0">
              <a:spcBef>
                <a:spcPts val="0"/>
              </a:spcBef>
              <a:spcAft>
                <a:spcPts val="0"/>
              </a:spcAft>
              <a:buFontTx/>
              <a:buChar char="-"/>
            </a:pPr>
            <a:r>
              <a:rPr lang="en-US" dirty="0"/>
              <a:t>Streaming data</a:t>
            </a:r>
          </a:p>
          <a:p>
            <a:pPr marL="171450" lvl="0" indent="-171450" algn="l" rtl="0">
              <a:spcBef>
                <a:spcPts val="0"/>
              </a:spcBef>
              <a:spcAft>
                <a:spcPts val="0"/>
              </a:spcAft>
              <a:buFontTx/>
              <a:buChar char="-"/>
            </a:pPr>
            <a:r>
              <a:rPr lang="en-US" dirty="0"/>
              <a:t>Log files when an application runs</a:t>
            </a:r>
          </a:p>
          <a:p>
            <a:pPr marL="171450" lvl="0" indent="-171450" algn="l" rtl="0">
              <a:spcBef>
                <a:spcPts val="0"/>
              </a:spcBef>
              <a:spcAft>
                <a:spcPts val="0"/>
              </a:spcAft>
              <a:buFontTx/>
              <a:buChar char="-"/>
            </a:pPr>
            <a:r>
              <a:rPr lang="en-US" dirty="0"/>
              <a:t>Can be stored in different places – on your PC, in a database (local), in a DB in the cloud</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We use a process called ETL to get our data in the right place and in the right format to start cleaning and processing</a:t>
            </a:r>
          </a:p>
          <a:p>
            <a:pPr marL="0" lvl="0" indent="0" algn="l" rtl="0">
              <a:spcBef>
                <a:spcPts val="0"/>
              </a:spcBef>
              <a:spcAft>
                <a:spcPts val="0"/>
              </a:spcAft>
              <a:buFontTx/>
              <a:buNone/>
            </a:pPr>
            <a:r>
              <a:rPr lang="en-US" dirty="0"/>
              <a:t>Extract the raw data, transform it into a suitable format, load it into a place where it is accessible for analytics</a:t>
            </a:r>
          </a:p>
        </p:txBody>
      </p:sp>
    </p:spTree>
    <p:extLst>
      <p:ext uri="{BB962C8B-B14F-4D97-AF65-F5344CB8AC3E}">
        <p14:creationId xmlns:p14="http://schemas.microsoft.com/office/powerpoint/2010/main" val="272822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prep is 80% of your job as a DS!</a:t>
            </a:r>
          </a:p>
          <a:p>
            <a:r>
              <a:rPr lang="en-US" dirty="0"/>
              <a:t>Missing data – blanks, </a:t>
            </a:r>
          </a:p>
          <a:p>
            <a:pPr lvl="1"/>
            <a:r>
              <a:rPr lang="en-US" dirty="0"/>
              <a:t>Nans in code </a:t>
            </a:r>
          </a:p>
          <a:p>
            <a:pPr lvl="1"/>
            <a:r>
              <a:rPr lang="en-US" dirty="0"/>
              <a:t>Nulls</a:t>
            </a:r>
          </a:p>
          <a:p>
            <a:pPr lvl="0"/>
            <a:r>
              <a:rPr lang="en-US" dirty="0"/>
              <a:t>Outliers don’t fit the usual trend – might be a mistake in recording the data</a:t>
            </a:r>
          </a:p>
          <a:p>
            <a:pPr lvl="1"/>
            <a:r>
              <a:rPr lang="en-US" dirty="0"/>
              <a:t>Skews the dataset</a:t>
            </a:r>
          </a:p>
          <a:p>
            <a:pPr lvl="1"/>
            <a:r>
              <a:rPr lang="en-US" dirty="0"/>
              <a:t>Not an accurate representation of the norm</a:t>
            </a:r>
          </a:p>
          <a:p>
            <a:endParaRPr lang="en-ZA" dirty="0"/>
          </a:p>
        </p:txBody>
      </p:sp>
    </p:spTree>
    <p:extLst>
      <p:ext uri="{BB962C8B-B14F-4D97-AF65-F5344CB8AC3E}">
        <p14:creationId xmlns:p14="http://schemas.microsoft.com/office/powerpoint/2010/main" val="394762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Imbalance – bias in the dataset</a:t>
            </a:r>
          </a:p>
          <a:p>
            <a:pPr lvl="1"/>
            <a:r>
              <a:rPr lang="en-US" dirty="0"/>
              <a:t>Predict one thing more than another</a:t>
            </a:r>
          </a:p>
          <a:p>
            <a:pPr lvl="1"/>
            <a:endParaRPr lang="en-US" dirty="0"/>
          </a:p>
          <a:p>
            <a:pPr lvl="0"/>
            <a:r>
              <a:rPr lang="en-US" dirty="0"/>
              <a:t>What are examples of sensitive data?</a:t>
            </a:r>
          </a:p>
          <a:p>
            <a:pPr lvl="1"/>
            <a:r>
              <a:rPr lang="en-US" dirty="0"/>
              <a:t>Medical</a:t>
            </a:r>
          </a:p>
          <a:p>
            <a:pPr lvl="1"/>
            <a:r>
              <a:rPr lang="en-US" dirty="0"/>
              <a:t>ID number</a:t>
            </a:r>
          </a:p>
          <a:p>
            <a:pPr lvl="1"/>
            <a:r>
              <a:rPr lang="en-US" dirty="0"/>
              <a:t>Credit card/ banking details</a:t>
            </a:r>
          </a:p>
          <a:p>
            <a:pPr lvl="1"/>
            <a:r>
              <a:rPr lang="en-US" dirty="0"/>
              <a:t>Location</a:t>
            </a:r>
          </a:p>
          <a:p>
            <a:pPr lvl="1"/>
            <a:r>
              <a:rPr lang="en-US" dirty="0"/>
              <a:t>Personally identifiable info</a:t>
            </a:r>
          </a:p>
          <a:p>
            <a:pPr lvl="1"/>
            <a:endParaRPr lang="en-US" dirty="0"/>
          </a:p>
          <a:p>
            <a:endParaRPr lang="en-ZA" dirty="0"/>
          </a:p>
        </p:txBody>
      </p:sp>
    </p:spTree>
    <p:extLst>
      <p:ext uri="{BB962C8B-B14F-4D97-AF65-F5344CB8AC3E}">
        <p14:creationId xmlns:p14="http://schemas.microsoft.com/office/powerpoint/2010/main" val="348070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Drift – input data changes over time so model gets less accurate</a:t>
            </a:r>
          </a:p>
          <a:p>
            <a:r>
              <a:rPr lang="en-US" dirty="0"/>
              <a:t>Normality – an assumption we make. But not all datasets follow a normal distribution</a:t>
            </a:r>
          </a:p>
          <a:p>
            <a:pPr lvl="1"/>
            <a:r>
              <a:rPr lang="en-US" dirty="0"/>
              <a:t>We need to be aware of this because some models assume this</a:t>
            </a:r>
          </a:p>
          <a:p>
            <a:endParaRPr lang="en-ZA" dirty="0"/>
          </a:p>
        </p:txBody>
      </p:sp>
    </p:spTree>
    <p:extLst>
      <p:ext uri="{BB962C8B-B14F-4D97-AF65-F5344CB8AC3E}">
        <p14:creationId xmlns:p14="http://schemas.microsoft.com/office/powerpoint/2010/main" val="338704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Machine learning is a sub-field of AI (train a machine to make decisions like a human would)</a:t>
            </a:r>
          </a:p>
          <a:p>
            <a:pPr marL="139700" indent="0">
              <a:buNone/>
            </a:pPr>
            <a:r>
              <a:rPr lang="en-US" dirty="0"/>
              <a:t>Machine learning models are mathematical or statistical formulas </a:t>
            </a:r>
          </a:p>
          <a:p>
            <a:pPr marL="139700" indent="0">
              <a:buNone/>
            </a:pPr>
            <a:r>
              <a:rPr lang="en-US" dirty="0"/>
              <a:t>Deep learning is a sub-field of machine learning – it uses neural network models with many layers </a:t>
            </a:r>
            <a:endParaRPr lang="en-ZA" dirty="0"/>
          </a:p>
        </p:txBody>
      </p:sp>
    </p:spTree>
    <p:extLst>
      <p:ext uri="{BB962C8B-B14F-4D97-AF65-F5344CB8AC3E}">
        <p14:creationId xmlns:p14="http://schemas.microsoft.com/office/powerpoint/2010/main" val="151951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Normally unsupervised learning but can be supervised</a:t>
            </a:r>
          </a:p>
          <a:p>
            <a:pPr marL="139700" indent="0">
              <a:buNone/>
            </a:pPr>
            <a:r>
              <a:rPr lang="en-US" dirty="0"/>
              <a:t>We are trying to find trends in the data – can we find groups when we explore and plot the data?</a:t>
            </a:r>
            <a:endParaRPr lang="en-ZA" dirty="0"/>
          </a:p>
        </p:txBody>
      </p:sp>
    </p:spTree>
    <p:extLst>
      <p:ext uri="{BB962C8B-B14F-4D97-AF65-F5344CB8AC3E}">
        <p14:creationId xmlns:p14="http://schemas.microsoft.com/office/powerpoint/2010/main" val="3410170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Data is numerical and we have the input and the output</a:t>
            </a:r>
          </a:p>
          <a:p>
            <a:pPr marL="139700" indent="0">
              <a:buNone/>
            </a:pPr>
            <a:r>
              <a:rPr lang="en-US" dirty="0"/>
              <a:t>We are trying to predict a future value that we don’t have and then measure how well we predicted it when we do get it’s real value</a:t>
            </a:r>
          </a:p>
          <a:p>
            <a:pPr marL="139700" indent="0">
              <a:buNone/>
            </a:pPr>
            <a:r>
              <a:rPr lang="en-US" dirty="0"/>
              <a:t>Normally predicting something continuous</a:t>
            </a:r>
            <a:endParaRPr lang="en-ZA" dirty="0"/>
          </a:p>
        </p:txBody>
      </p:sp>
    </p:spTree>
    <p:extLst>
      <p:ext uri="{BB962C8B-B14F-4D97-AF65-F5344CB8AC3E}">
        <p14:creationId xmlns:p14="http://schemas.microsoft.com/office/powerpoint/2010/main" val="348290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Data can be numerical, text, images </a:t>
            </a:r>
            <a:r>
              <a:rPr lang="en-US" dirty="0" err="1"/>
              <a:t>etc</a:t>
            </a:r>
            <a:endParaRPr lang="en-US" dirty="0"/>
          </a:p>
          <a:p>
            <a:pPr marL="139700" indent="0">
              <a:buNone/>
            </a:pPr>
            <a:r>
              <a:rPr lang="en-US" dirty="0"/>
              <a:t>We are predicting something discrete – A or B</a:t>
            </a:r>
            <a:endParaRPr lang="en-ZA" dirty="0"/>
          </a:p>
        </p:txBody>
      </p:sp>
    </p:spTree>
    <p:extLst>
      <p:ext uri="{BB962C8B-B14F-4D97-AF65-F5344CB8AC3E}">
        <p14:creationId xmlns:p14="http://schemas.microsoft.com/office/powerpoint/2010/main" val="3561087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Different kind of learning gaining popularity</a:t>
            </a:r>
          </a:p>
          <a:p>
            <a:pPr marL="139700" indent="0">
              <a:buNone/>
            </a:pPr>
            <a:r>
              <a:rPr lang="en-US" dirty="0"/>
              <a:t>Agent interacting with an environment</a:t>
            </a:r>
          </a:p>
          <a:p>
            <a:pPr marL="139700" indent="0">
              <a:buNone/>
            </a:pPr>
            <a:r>
              <a:rPr lang="en-US" dirty="0"/>
              <a:t>Gets a reward based on the outcome of the interaction and rules that are in the environment</a:t>
            </a:r>
          </a:p>
          <a:p>
            <a:pPr marL="139700" indent="0">
              <a:buNone/>
            </a:pPr>
            <a:r>
              <a:rPr lang="en-US" dirty="0"/>
              <a:t>Best action gets the best reward</a:t>
            </a:r>
          </a:p>
          <a:p>
            <a:pPr marL="139700" indent="0">
              <a:buNone/>
            </a:pPr>
            <a:endParaRPr lang="en-US" dirty="0"/>
          </a:p>
          <a:p>
            <a:pPr marL="139700" indent="0">
              <a:buNone/>
            </a:pPr>
            <a:r>
              <a:rPr lang="en-US" dirty="0"/>
              <a:t>This is how people train game AIs that outperform people – they are optimized to select the best action</a:t>
            </a:r>
            <a:endParaRPr lang="en-ZA" dirty="0"/>
          </a:p>
        </p:txBody>
      </p:sp>
    </p:spTree>
    <p:extLst>
      <p:ext uri="{BB962C8B-B14F-4D97-AF65-F5344CB8AC3E}">
        <p14:creationId xmlns:p14="http://schemas.microsoft.com/office/powerpoint/2010/main" val="3162982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Clustering – based on distances to centroids – the middle point of a cluster</a:t>
            </a:r>
          </a:p>
          <a:p>
            <a:pPr marL="139700" indent="0">
              <a:buNone/>
            </a:pPr>
            <a:endParaRPr lang="en-ZA" dirty="0"/>
          </a:p>
        </p:txBody>
      </p:sp>
    </p:spTree>
    <p:extLst>
      <p:ext uri="{BB962C8B-B14F-4D97-AF65-F5344CB8AC3E}">
        <p14:creationId xmlns:p14="http://schemas.microsoft.com/office/powerpoint/2010/main" val="178963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Regression – based on distances</a:t>
            </a:r>
          </a:p>
          <a:p>
            <a:pPr marL="139700" indent="0">
              <a:buNone/>
            </a:pPr>
            <a:r>
              <a:rPr lang="en-US" dirty="0"/>
              <a:t>Mean square error</a:t>
            </a:r>
          </a:p>
          <a:p>
            <a:pPr marL="139700" indent="0">
              <a:buNone/>
            </a:pPr>
            <a:r>
              <a:rPr lang="en-US" dirty="0"/>
              <a:t>Root mean square error</a:t>
            </a:r>
          </a:p>
          <a:p>
            <a:pPr marL="139700" indent="0">
              <a:buNone/>
            </a:pPr>
            <a:r>
              <a:rPr lang="en-US" dirty="0"/>
              <a:t>Mean absolute error</a:t>
            </a:r>
            <a:endParaRPr lang="en-ZA" dirty="0"/>
          </a:p>
        </p:txBody>
      </p:sp>
    </p:spTree>
    <p:extLst>
      <p:ext uri="{BB962C8B-B14F-4D97-AF65-F5344CB8AC3E}">
        <p14:creationId xmlns:p14="http://schemas.microsoft.com/office/powerpoint/2010/main" val="2214348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Classification – accuracy – how often are we correct</a:t>
            </a:r>
          </a:p>
          <a:p>
            <a:pPr marL="457200" indent="-317500">
              <a:buFontTx/>
              <a:buChar char="-"/>
            </a:pPr>
            <a:r>
              <a:rPr lang="en-US" dirty="0"/>
              <a:t>True positives and true negatives</a:t>
            </a:r>
          </a:p>
          <a:p>
            <a:pPr marL="457200" indent="-317500">
              <a:buFontTx/>
              <a:buChar char="-"/>
            </a:pPr>
            <a:endParaRPr lang="en-US" dirty="0"/>
          </a:p>
          <a:p>
            <a:pPr marL="457200" indent="-317500">
              <a:buFontTx/>
              <a:buChar char="-"/>
            </a:pPr>
            <a:endParaRPr lang="en-US" dirty="0"/>
          </a:p>
        </p:txBody>
      </p:sp>
    </p:spTree>
    <p:extLst>
      <p:ext uri="{BB962C8B-B14F-4D97-AF65-F5344CB8AC3E}">
        <p14:creationId xmlns:p14="http://schemas.microsoft.com/office/powerpoint/2010/main" val="151755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dashboard is clearer or easier to read?</a:t>
            </a:r>
            <a:endParaRPr lang="en-ZA" dirty="0"/>
          </a:p>
        </p:txBody>
      </p:sp>
    </p:spTree>
    <p:extLst>
      <p:ext uri="{BB962C8B-B14F-4D97-AF65-F5344CB8AC3E}">
        <p14:creationId xmlns:p14="http://schemas.microsoft.com/office/powerpoint/2010/main" val="2286598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4261204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Better ways to represent data</a:t>
            </a:r>
            <a:endParaRPr lang="en-ZA" dirty="0"/>
          </a:p>
        </p:txBody>
      </p:sp>
    </p:spTree>
    <p:extLst>
      <p:ext uri="{BB962C8B-B14F-4D97-AF65-F5344CB8AC3E}">
        <p14:creationId xmlns:p14="http://schemas.microsoft.com/office/powerpoint/2010/main" val="400037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341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853576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88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74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3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Ask the audience</a:t>
            </a:r>
            <a:endParaRPr dirty="0"/>
          </a:p>
        </p:txBody>
      </p:sp>
    </p:spTree>
    <p:extLst>
      <p:ext uri="{BB962C8B-B14F-4D97-AF65-F5344CB8AC3E}">
        <p14:creationId xmlns:p14="http://schemas.microsoft.com/office/powerpoint/2010/main" val="3895299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somebody who can play with data, spot trends and learn truths. Data scientists are inquisitive: exploring, asking questions, doing “what if” analysis, questioning existing assumptions and processes.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70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What do we mean by creating meaning from data?</a:t>
            </a:r>
          </a:p>
          <a:p>
            <a:pPr marL="139700" indent="0">
              <a:buNone/>
            </a:pPr>
            <a:r>
              <a:rPr lang="en-US" dirty="0"/>
              <a:t>The goal is to get actionable insights from raw data – the wisdom to make changes to make systems better or to take action</a:t>
            </a:r>
            <a:endParaRPr lang="en-ZA" dirty="0"/>
          </a:p>
        </p:txBody>
      </p:sp>
    </p:spTree>
    <p:extLst>
      <p:ext uri="{BB962C8B-B14F-4D97-AF65-F5344CB8AC3E}">
        <p14:creationId xmlns:p14="http://schemas.microsoft.com/office/powerpoint/2010/main" val="217204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Have you heard of other names or roles in data?</a:t>
            </a:r>
          </a:p>
          <a:p>
            <a:pPr marL="139700" indent="0">
              <a:buNone/>
            </a:pPr>
            <a:r>
              <a:rPr lang="en-US" dirty="0"/>
              <a:t>Data science is not a role which is clearly defined and set in stone – data scientists cannot just do data analysis in isolation. They have many jobs and many names and if you work in data, you’ll find yourself taking on all sorts of roles.</a:t>
            </a:r>
            <a:endParaRPr lang="en-ZA" dirty="0"/>
          </a:p>
        </p:txBody>
      </p:sp>
    </p:spTree>
    <p:extLst>
      <p:ext uri="{BB962C8B-B14F-4D97-AF65-F5344CB8AC3E}">
        <p14:creationId xmlns:p14="http://schemas.microsoft.com/office/powerpoint/2010/main" val="44941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02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BDC1C6"/>
                </a:solidFill>
                <a:effectLst/>
                <a:latin typeface="arial" panose="020B0604020202020204" pitchFamily="34" charset="0"/>
              </a:rPr>
              <a:t>numerical data, </a:t>
            </a:r>
          </a:p>
          <a:p>
            <a:pPr marL="0" lvl="0" indent="0" algn="l" rtl="0">
              <a:spcBef>
                <a:spcPts val="0"/>
              </a:spcBef>
              <a:spcAft>
                <a:spcPts val="0"/>
              </a:spcAft>
              <a:buNone/>
            </a:pPr>
            <a:r>
              <a:rPr lang="en-US" b="1" i="0" dirty="0">
                <a:solidFill>
                  <a:srgbClr val="BDC1C6"/>
                </a:solidFill>
                <a:effectLst/>
                <a:latin typeface="arial" panose="020B0604020202020204" pitchFamily="34" charset="0"/>
              </a:rPr>
              <a:t>categorical data, </a:t>
            </a:r>
          </a:p>
          <a:p>
            <a:pPr marL="0" lvl="0" indent="0" algn="l" rtl="0">
              <a:spcBef>
                <a:spcPts val="0"/>
              </a:spcBef>
              <a:spcAft>
                <a:spcPts val="0"/>
              </a:spcAft>
              <a:buNone/>
            </a:pPr>
            <a:r>
              <a:rPr lang="en-US" b="1" i="0" dirty="0">
                <a:solidFill>
                  <a:srgbClr val="BDC1C6"/>
                </a:solidFill>
                <a:effectLst/>
                <a:latin typeface="arial" panose="020B0604020202020204" pitchFamily="34" charset="0"/>
              </a:rPr>
              <a:t>time series data, and </a:t>
            </a:r>
          </a:p>
          <a:p>
            <a:pPr marL="0" lvl="0" indent="0" algn="l" rtl="0">
              <a:spcBef>
                <a:spcPts val="0"/>
              </a:spcBef>
              <a:spcAft>
                <a:spcPts val="0"/>
              </a:spcAft>
              <a:buNone/>
            </a:pPr>
            <a:r>
              <a:rPr lang="en-US" b="1" i="0" dirty="0">
                <a:solidFill>
                  <a:srgbClr val="BDC1C6"/>
                </a:solidFill>
                <a:effectLst/>
                <a:latin typeface="arial" panose="020B0604020202020204" pitchFamily="34" charset="0"/>
              </a:rPr>
              <a:t>text data</a:t>
            </a:r>
            <a:endParaRPr lang="en-US" dirty="0"/>
          </a:p>
          <a:p>
            <a:pPr marL="0" lvl="0" indent="0" algn="l" rtl="0">
              <a:spcBef>
                <a:spcPts val="0"/>
              </a:spcBef>
              <a:spcAft>
                <a:spcPts val="0"/>
              </a:spcAft>
              <a:buFontTx/>
              <a:buNone/>
            </a:pPr>
            <a:endParaRPr lang="en-US" dirty="0"/>
          </a:p>
        </p:txBody>
      </p:sp>
    </p:spTree>
    <p:extLst>
      <p:ext uri="{BB962C8B-B14F-4D97-AF65-F5344CB8AC3E}">
        <p14:creationId xmlns:p14="http://schemas.microsoft.com/office/powerpoint/2010/main" val="342845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solidFill>
                  <a:schemeClr val="tx1"/>
                </a:solidFill>
              </a:defRPr>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chemeClr val="tx1"/>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room&#10;&#10;Description automatically generated">
            <a:extLst>
              <a:ext uri="{FF2B5EF4-FFF2-40B4-BE49-F238E27FC236}">
                <a16:creationId xmlns:a16="http://schemas.microsoft.com/office/drawing/2014/main" id="{0CC8060C-8274-4571-81E7-52AE9D5CCB7F}"/>
              </a:ext>
            </a:extLst>
          </p:cNvPr>
          <p:cNvPicPr>
            <a:picLocks noChangeAspect="1"/>
          </p:cNvPicPr>
          <p:nvPr userDrawn="1"/>
        </p:nvPicPr>
        <p:blipFill>
          <a:blip r:embed="rId2"/>
          <a:stretch>
            <a:fillRect/>
          </a:stretch>
        </p:blipFill>
        <p:spPr>
          <a:xfrm>
            <a:off x="7741024" y="46966"/>
            <a:ext cx="1219200" cy="1219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chemeClr val="tx1"/>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solidFill>
                  <a:schemeClr val="tx1"/>
                </a:solidFill>
              </a:defRPr>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chemeClr val="tx1"/>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sz="2400" b="1">
                <a:solidFill>
                  <a:schemeClr val="tx1"/>
                </a:solidFill>
              </a:defRPr>
            </a:lvl1pPr>
            <a:lvl2pPr marL="914400" lvl="1" indent="-381000" algn="ctr" rtl="0">
              <a:spcBef>
                <a:spcPts val="0"/>
              </a:spcBef>
              <a:spcAft>
                <a:spcPts val="0"/>
              </a:spcAft>
              <a:buSzPts val="2400"/>
              <a:buChar char="▫"/>
              <a:defRPr b="1"/>
            </a:lvl2pPr>
            <a:lvl3pPr marL="1371600" lvl="2" indent="-381000" algn="ctr" rtl="0">
              <a:spcBef>
                <a:spcPts val="0"/>
              </a:spcBef>
              <a:spcAft>
                <a:spcPts val="0"/>
              </a:spcAft>
              <a:buSzPts val="2400"/>
              <a:buChar char="■"/>
              <a:defRPr b="1"/>
            </a:lvl3pPr>
            <a:lvl4pPr marL="1828800" lvl="3" indent="-381000" algn="ctr" rtl="0">
              <a:spcBef>
                <a:spcPts val="0"/>
              </a:spcBef>
              <a:spcAft>
                <a:spcPts val="0"/>
              </a:spcAft>
              <a:buSzPts val="2400"/>
              <a:buChar char="●"/>
              <a:defRPr sz="2400" b="1"/>
            </a:lvl4pPr>
            <a:lvl5pPr marL="2286000" lvl="4" indent="-381000" algn="ctr" rtl="0">
              <a:spcBef>
                <a:spcPts val="0"/>
              </a:spcBef>
              <a:spcAft>
                <a:spcPts val="0"/>
              </a:spcAft>
              <a:buSzPts val="2400"/>
              <a:buChar char="○"/>
              <a:defRPr sz="2400" b="1"/>
            </a:lvl5pPr>
            <a:lvl6pPr marL="2743200" lvl="5" indent="-381000" algn="ctr" rtl="0">
              <a:spcBef>
                <a:spcPts val="0"/>
              </a:spcBef>
              <a:spcAft>
                <a:spcPts val="0"/>
              </a:spcAft>
              <a:buSzPts val="2400"/>
              <a:buChar char="■"/>
              <a:defRPr sz="2400" b="1"/>
            </a:lvl6pPr>
            <a:lvl7pPr marL="3200400" lvl="6" indent="-381000" algn="ctr" rtl="0">
              <a:spcBef>
                <a:spcPts val="0"/>
              </a:spcBef>
              <a:spcAft>
                <a:spcPts val="0"/>
              </a:spcAft>
              <a:buSzPts val="2400"/>
              <a:buChar char="●"/>
              <a:defRPr sz="2400" b="1"/>
            </a:lvl7pPr>
            <a:lvl8pPr marL="3657600" lvl="7" indent="-381000" algn="ctr" rtl="0">
              <a:spcBef>
                <a:spcPts val="0"/>
              </a:spcBef>
              <a:spcAft>
                <a:spcPts val="0"/>
              </a:spcAft>
              <a:buSzPts val="2400"/>
              <a:buChar char="○"/>
              <a:defRPr sz="2400" b="1"/>
            </a:lvl8pPr>
            <a:lvl9pPr marL="4114800" lvl="8" indent="-381000" algn="ctr">
              <a:spcBef>
                <a:spcPts val="0"/>
              </a:spcBef>
              <a:spcAft>
                <a:spcPts val="0"/>
              </a:spcAft>
              <a:buSzPts val="2400"/>
              <a:buChar char="■"/>
              <a:defRPr sz="2400" b="1"/>
            </a:lvl9pPr>
          </a:lstStyle>
          <a:p>
            <a:endParaRPr/>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3754950" y="1132925"/>
              <a:ext cx="1480500" cy="1480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4"/>
            <p:cNvCxnSpPr>
              <a:endCxn id="30" idx="1"/>
            </p:cNvCxnSpPr>
            <p:nvPr/>
          </p:nvCxnSpPr>
          <p:spPr>
            <a:xfrm>
              <a:off x="3890221" y="1267893"/>
              <a:ext cx="211800" cy="212100"/>
            </a:xfrm>
            <a:prstGeom prst="straightConnector1">
              <a:avLst/>
            </a:prstGeom>
            <a:noFill/>
            <a:ln w="9525" cap="flat" cmpd="sng">
              <a:solidFill>
                <a:schemeClr val="tx1"/>
              </a:solidFill>
              <a:prstDash val="dash"/>
              <a:round/>
              <a:headEnd type="none" w="med" len="med"/>
              <a:tailEnd type="none" w="med" len="med"/>
            </a:ln>
          </p:spPr>
        </p:cxnSp>
        <p:cxnSp>
          <p:nvCxnSpPr>
            <p:cNvPr id="33" name="Google Shape;33;p4"/>
            <p:cNvCxnSpPr/>
            <p:nvPr/>
          </p:nvCxnSpPr>
          <p:spPr>
            <a:xfrm>
              <a:off x="5335889" y="1276425"/>
              <a:ext cx="0" cy="1393500"/>
            </a:xfrm>
            <a:prstGeom prst="straightConnector1">
              <a:avLst/>
            </a:prstGeom>
            <a:noFill/>
            <a:ln w="9525" cap="flat" cmpd="sng">
              <a:solidFill>
                <a:schemeClr val="tx1"/>
              </a:solidFill>
              <a:prstDash val="solid"/>
              <a:round/>
              <a:headEnd type="triangle" w="sm" len="sm"/>
              <a:tailEnd type="triangle" w="sm" len="sm"/>
            </a:ln>
          </p:spPr>
        </p:cxnSp>
        <p:sp>
          <p:nvSpPr>
            <p:cNvPr id="34" name="Google Shape;34;p4"/>
            <p:cNvSpPr/>
            <p:nvPr/>
          </p:nvSpPr>
          <p:spPr>
            <a:xfrm>
              <a:off x="4222975" y="1683233"/>
              <a:ext cx="698050" cy="549924"/>
            </a:xfrm>
            <a:prstGeom prst="rect">
              <a:avLst/>
            </a:prstGeom>
            <a:ln>
              <a:solidFill>
                <a:schemeClr val="tx1"/>
              </a:solidFill>
            </a:ln>
          </p:spPr>
          <p:txBody>
            <a:bodyPr>
              <a:prstTxWarp prst="textPlain">
                <a:avLst/>
              </a:prstTxWarp>
            </a:bodyPr>
            <a:lstStyle/>
            <a:p>
              <a:pPr lvl="0" algn="ctr"/>
              <a:r>
                <a:rPr b="1" i="0">
                  <a:ln w="19050" cap="flat" cmpd="sng">
                    <a:solidFill>
                      <a:schemeClr val="tx1"/>
                    </a:solidFill>
                    <a:prstDash val="solid"/>
                    <a:round/>
                    <a:headEnd type="none" w="sm" len="sm"/>
                    <a:tailEnd type="none" w="sm" len="sm"/>
                  </a:ln>
                  <a:solidFill>
                    <a:schemeClr val="bg1"/>
                  </a:solid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w="9525" cap="flat" cmpd="sng">
              <a:solidFill>
                <a:schemeClr val="tx1"/>
              </a:solidFill>
              <a:prstDash val="dash"/>
              <a:round/>
              <a:headEnd type="none" w="med" len="med"/>
              <a:tailEnd type="none" w="med" len="med"/>
            </a:ln>
          </p:spPr>
        </p:cxnSp>
        <p:cxnSp>
          <p:nvCxnSpPr>
            <p:cNvPr id="36" name="Google Shape;36;p4"/>
            <p:cNvCxnSpPr/>
            <p:nvPr/>
          </p:nvCxnSpPr>
          <p:spPr>
            <a:xfrm>
              <a:off x="4244700" y="1591869"/>
              <a:ext cx="654600" cy="0"/>
            </a:xfrm>
            <a:prstGeom prst="straightConnector1">
              <a:avLst/>
            </a:prstGeom>
            <a:noFill/>
            <a:ln w="9525" cap="flat" cmpd="sng">
              <a:solidFill>
                <a:schemeClr val="tx1"/>
              </a:solidFill>
              <a:prstDash val="solid"/>
              <a:round/>
              <a:headEnd type="triangle" w="sm" len="sm"/>
              <a:tailEnd type="triangle" w="sm" len="sm"/>
            </a:ln>
          </p:spPr>
        </p:cxnSp>
      </p:grpSp>
      <p:sp>
        <p:nvSpPr>
          <p:cNvPr id="37" name="Google Shape;37;p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tx1"/>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solidFill>
                  <a:schemeClr val="tx1"/>
                </a:solidFill>
              </a:defRPr>
            </a:lvl1pPr>
          </a:lstStyle>
          <a:p>
            <a:endParaRPr/>
          </a:p>
        </p:txBody>
      </p:sp>
      <p:sp>
        <p:nvSpPr>
          <p:cNvPr id="58" name="Google Shape;58;p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aster - Grey">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66D230-87E6-2148-9942-6E553B92D92C}"/>
              </a:ext>
            </a:extLst>
          </p:cNvPr>
          <p:cNvSpPr>
            <a:spLocks noGrp="1"/>
          </p:cNvSpPr>
          <p:nvPr>
            <p:ph type="dt" sz="half" idx="10"/>
          </p:nvPr>
        </p:nvSpPr>
        <p:spPr/>
        <p:txBody>
          <a:bodyPr/>
          <a:lstStyle/>
          <a:p>
            <a:fld id="{D9BD28C9-DAB6-1349-ACE4-313CD6B12CE4}" type="datetimeFigureOut">
              <a:rPr lang="en-GB" smtClean="0"/>
              <a:t>29/11/2022</a:t>
            </a:fld>
            <a:endParaRPr lang="en-GB"/>
          </a:p>
        </p:txBody>
      </p:sp>
      <p:sp>
        <p:nvSpPr>
          <p:cNvPr id="3" name="Footer Placeholder 2">
            <a:extLst>
              <a:ext uri="{FF2B5EF4-FFF2-40B4-BE49-F238E27FC236}">
                <a16:creationId xmlns:a16="http://schemas.microsoft.com/office/drawing/2014/main" id="{F82C0277-0E2B-9641-BB4B-3C2A92C8B0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6F3DFDD-94AB-B842-A958-CC27CAB8740B}"/>
              </a:ext>
            </a:extLst>
          </p:cNvPr>
          <p:cNvSpPr>
            <a:spLocks noGrp="1"/>
          </p:cNvSpPr>
          <p:nvPr>
            <p:ph type="sldNum" sz="quarter" idx="12"/>
          </p:nvPr>
        </p:nvSpPr>
        <p:spPr/>
        <p:txBody>
          <a:bodyPr/>
          <a:lstStyle/>
          <a:p>
            <a:fld id="{69466270-F640-BA4D-96BC-1A9DBD1AF2A4}" type="slidenum">
              <a:rPr lang="en-GB" smtClean="0"/>
              <a:t>‹#›</a:t>
            </a:fld>
            <a:endParaRPr lang="en-GB"/>
          </a:p>
        </p:txBody>
      </p:sp>
      <p:pic>
        <p:nvPicPr>
          <p:cNvPr id="9" name="Picture 8">
            <a:extLst>
              <a:ext uri="{FF2B5EF4-FFF2-40B4-BE49-F238E27FC236}">
                <a16:creationId xmlns:a16="http://schemas.microsoft.com/office/drawing/2014/main" id="{82BA0E10-0711-B94B-949B-60BF74B8E4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6681" y="4647211"/>
            <a:ext cx="202500" cy="225760"/>
          </a:xfrm>
          <a:prstGeom prst="rect">
            <a:avLst/>
          </a:prstGeom>
        </p:spPr>
      </p:pic>
      <p:sp>
        <p:nvSpPr>
          <p:cNvPr id="10" name="TextBox 9">
            <a:extLst>
              <a:ext uri="{FF2B5EF4-FFF2-40B4-BE49-F238E27FC236}">
                <a16:creationId xmlns:a16="http://schemas.microsoft.com/office/drawing/2014/main" id="{F6DCD35B-BF81-774C-9BDA-66A1D84D56C9}"/>
              </a:ext>
            </a:extLst>
          </p:cNvPr>
          <p:cNvSpPr txBox="1"/>
          <p:nvPr userDrawn="1"/>
        </p:nvSpPr>
        <p:spPr>
          <a:xfrm>
            <a:off x="172984" y="176500"/>
            <a:ext cx="506870" cy="207749"/>
          </a:xfrm>
          <a:prstGeom prst="rect">
            <a:avLst/>
          </a:prstGeom>
          <a:noFill/>
        </p:spPr>
        <p:txBody>
          <a:bodyPr wrap="none" rtlCol="0">
            <a:spAutoFit/>
          </a:bodyPr>
          <a:lstStyle/>
          <a:p>
            <a:pPr algn="r"/>
            <a:r>
              <a:rPr lang="en-US" sz="750" b="1" i="1">
                <a:solidFill>
                  <a:schemeClr val="tx1"/>
                </a:solidFill>
                <a:latin typeface="Calibri" panose="020F0502020204030204" pitchFamily="34" charset="0"/>
                <a:cs typeface="Calibri" panose="020F0502020204030204" pitchFamily="34" charset="0"/>
              </a:rPr>
              <a:t>entelect</a:t>
            </a:r>
          </a:p>
        </p:txBody>
      </p:sp>
      <p:cxnSp>
        <p:nvCxnSpPr>
          <p:cNvPr id="11" name="Straight Connector 10">
            <a:extLst>
              <a:ext uri="{FF2B5EF4-FFF2-40B4-BE49-F238E27FC236}">
                <a16:creationId xmlns:a16="http://schemas.microsoft.com/office/drawing/2014/main" id="{0D89CF8F-2248-2947-A88A-1CEAC301D762}"/>
              </a:ext>
            </a:extLst>
          </p:cNvPr>
          <p:cNvCxnSpPr>
            <a:cxnSpLocks/>
          </p:cNvCxnSpPr>
          <p:nvPr userDrawn="1"/>
        </p:nvCxnSpPr>
        <p:spPr>
          <a:xfrm>
            <a:off x="683353" y="234745"/>
            <a:ext cx="0" cy="66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E49238-7B3D-0E46-B00D-E911AAAF82C3}"/>
              </a:ext>
            </a:extLst>
          </p:cNvPr>
          <p:cNvSpPr txBox="1"/>
          <p:nvPr userDrawn="1"/>
        </p:nvSpPr>
        <p:spPr>
          <a:xfrm>
            <a:off x="684616" y="176500"/>
            <a:ext cx="994183" cy="207749"/>
          </a:xfrm>
          <a:prstGeom prst="rect">
            <a:avLst/>
          </a:prstGeom>
          <a:noFill/>
        </p:spPr>
        <p:txBody>
          <a:bodyPr wrap="none" rtlCol="0">
            <a:spAutoFit/>
          </a:bodyPr>
          <a:lstStyle/>
          <a:p>
            <a:pPr algn="l"/>
            <a:r>
              <a:rPr lang="en-US" sz="750" i="1">
                <a:solidFill>
                  <a:schemeClr val="tx1"/>
                </a:solidFill>
                <a:latin typeface="Calibri Light" panose="020F0302020204030204" pitchFamily="34" charset="0"/>
                <a:cs typeface="Calibri Light" panose="020F0302020204030204" pitchFamily="34" charset="0"/>
              </a:rPr>
              <a:t>everything is possible</a:t>
            </a:r>
          </a:p>
        </p:txBody>
      </p:sp>
    </p:spTree>
    <p:extLst>
      <p:ext uri="{BB962C8B-B14F-4D97-AF65-F5344CB8AC3E}">
        <p14:creationId xmlns:p14="http://schemas.microsoft.com/office/powerpoint/2010/main" val="395338828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pic>
        <p:nvPicPr>
          <p:cNvPr id="6" name="Google Shape;6;p1"/>
          <p:cNvPicPr preferRelativeResize="0"/>
          <p:nvPr/>
        </p:nvPicPr>
        <p:blipFill>
          <a:blip r:embed="rId10">
            <a:alphaModFix/>
          </a:blip>
          <a:stretch>
            <a:fillRect/>
          </a:stretch>
        </p:blipFill>
        <p:spPr>
          <a:xfrm>
            <a:off x="0" y="0"/>
            <a:ext cx="9141767" cy="5143500"/>
          </a:xfrm>
          <a:prstGeom prst="rect">
            <a:avLst/>
          </a:prstGeom>
          <a:noFill/>
          <a:ln>
            <a:noFill/>
          </a:ln>
          <a:effectLst>
            <a:innerShdw blurRad="63500" dist="50800" dir="13500000">
              <a:prstClr val="black">
                <a:alpha val="50000"/>
              </a:prstClr>
            </a:innerShdw>
          </a:effectLst>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
        <p:nvSpPr>
          <p:cNvPr id="2" name="Rectangle 1">
            <a:extLst>
              <a:ext uri="{FF2B5EF4-FFF2-40B4-BE49-F238E27FC236}">
                <a16:creationId xmlns:a16="http://schemas.microsoft.com/office/drawing/2014/main" id="{7DC5D3C4-36CB-4580-AFDC-28C44108C08A}"/>
              </a:ext>
            </a:extLst>
          </p:cNvPr>
          <p:cNvSpPr/>
          <p:nvPr userDrawn="1"/>
        </p:nvSpPr>
        <p:spPr>
          <a:xfrm>
            <a:off x="91700" y="96300"/>
            <a:ext cx="8960600" cy="494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github.com/DanielleWinter/ds101_iris_dataset.gi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udemy.com/course/the-data-science-course-complete-data-science-bootcamp/?utm_source=adwords&amp;utm_medium=udemyads&amp;utm_campaign=LongTail_la.EN_cc.ROW&amp;utm_content=deal4584&amp;utm_term=_._ag_77879424134_._ad_535397245863_._kw__._de_c_._dm__._pl__._ti_dsa-1007766171312_._li_1028688_._pd__._&amp;matchtype=&amp;gclid=Cj0KCQiA1ZGcBhCoARIsAGQ0kkpCWLQDVWILuts68FjaZxc53T9NWfck76uszzIW_699gj4JRGQfOiIaAvPYEALw_wcB" TargetMode="External"/><Relationship Id="rId2" Type="http://schemas.openxmlformats.org/officeDocument/2006/relationships/hyperlink" Target="https://www.coursera.org/specializations/machine-learning-introduction" TargetMode="External"/><Relationship Id="rId1" Type="http://schemas.openxmlformats.org/officeDocument/2006/relationships/slideLayout" Target="../slideLayouts/slideLayout4.xml"/><Relationship Id="rId5" Type="http://schemas.openxmlformats.org/officeDocument/2006/relationships/hyperlink" Target="https://www.discoverdatascience.org/articles/" TargetMode="External"/><Relationship Id="rId4" Type="http://schemas.openxmlformats.org/officeDocument/2006/relationships/hyperlink" Target="https://towardsdatascienc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14400" y="2980864"/>
            <a:ext cx="8069850" cy="1159800"/>
          </a:xfrm>
          <a:prstGeom prst="rect">
            <a:avLst/>
          </a:prstGeom>
        </p:spPr>
        <p:txBody>
          <a:bodyPr spcFirstLastPara="1" wrap="square" lIns="91425" tIns="91425" rIns="91425" bIns="91425" anchor="b" anchorCtr="0">
            <a:noAutofit/>
          </a:bodyPr>
          <a:lstStyle/>
          <a:p>
            <a:r>
              <a:rPr lang="en" sz="5800" dirty="0"/>
              <a:t>DATA SCIENCE 101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233371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999"/>
        </a:solid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 sz="3200" dirty="0">
                <a:solidFill>
                  <a:schemeClr val="bg1"/>
                </a:solidFill>
              </a:rPr>
              <a:t>TYPICAL DATA SCIENCE WORKFLOW</a:t>
            </a:r>
            <a:endParaRPr lang="en-US" dirty="0">
              <a:solidFill>
                <a:schemeClr val="bg1"/>
              </a:solidFill>
            </a:endParaRP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Rectangle 2">
            <a:extLst>
              <a:ext uri="{FF2B5EF4-FFF2-40B4-BE49-F238E27FC236}">
                <a16:creationId xmlns:a16="http://schemas.microsoft.com/office/drawing/2014/main" id="{02FF3A7E-B688-4ADB-B2CB-6D597D0369B9}"/>
              </a:ext>
            </a:extLst>
          </p:cNvPr>
          <p:cNvSpPr/>
          <p:nvPr/>
        </p:nvSpPr>
        <p:spPr>
          <a:xfrm>
            <a:off x="127289" y="127289"/>
            <a:ext cx="8838766" cy="487073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1DDF1D8-270C-D288-F706-6C92DE90E641}"/>
              </a:ext>
            </a:extLst>
          </p:cNvPr>
          <p:cNvGraphicFramePr/>
          <p:nvPr>
            <p:extLst>
              <p:ext uri="{D42A27DB-BD31-4B8C-83A1-F6EECF244321}">
                <p14:modId xmlns:p14="http://schemas.microsoft.com/office/powerpoint/2010/main" val="648562765"/>
              </p:ext>
            </p:extLst>
          </p:nvPr>
        </p:nvGraphicFramePr>
        <p:xfrm>
          <a:off x="633547" y="1052705"/>
          <a:ext cx="7876904" cy="2004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7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rgbClr val="009999"/>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33474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20"/>
          <p:cNvSpPr txBox="1">
            <a:spLocks noGrp="1"/>
          </p:cNvSpPr>
          <p:nvPr>
            <p:ph type="body" idx="1"/>
          </p:nvPr>
        </p:nvSpPr>
        <p:spPr>
          <a:xfrm>
            <a:off x="426350" y="1182788"/>
            <a:ext cx="5006262" cy="3725700"/>
          </a:xfrm>
          <a:prstGeom prst="rect">
            <a:avLst/>
          </a:prstGeom>
        </p:spPr>
        <p:txBody>
          <a:bodyPr spcFirstLastPara="1" wrap="square" lIns="91425" tIns="91425" rIns="91425" bIns="91425" anchor="t" anchorCtr="0">
            <a:noAutofit/>
          </a:bodyPr>
          <a:lstStyle/>
          <a:p>
            <a:pPr marL="342900" indent="-342900">
              <a:buClrTx/>
            </a:pPr>
            <a:endParaRPr lang="en-US" sz="2000" dirty="0"/>
          </a:p>
          <a:p>
            <a:pPr marL="342900" lvl="0" indent="-342900" algn="l" rtl="0">
              <a:spcBef>
                <a:spcPts val="600"/>
              </a:spcBef>
              <a:spcAft>
                <a:spcPts val="0"/>
              </a:spcAft>
              <a:buClrTx/>
            </a:pPr>
            <a:endParaRPr lang="en-US" sz="2000" dirty="0"/>
          </a:p>
          <a:p>
            <a:pPr marL="342900" indent="-342900">
              <a:buClrTx/>
            </a:pPr>
            <a:endParaRPr lang="en-US"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t>13</a:t>
            </a:fld>
            <a:endParaRPr/>
          </a:p>
        </p:txBody>
      </p:sp>
      <p:sp>
        <p:nvSpPr>
          <p:cNvPr id="4" name="Title 3">
            <a:extLst>
              <a:ext uri="{FF2B5EF4-FFF2-40B4-BE49-F238E27FC236}">
                <a16:creationId xmlns:a16="http://schemas.microsoft.com/office/drawing/2014/main" id="{519F0614-4CF1-81D9-B437-9F47ECCF07EF}"/>
              </a:ext>
            </a:extLst>
          </p:cNvPr>
          <p:cNvSpPr>
            <a:spLocks noGrp="1"/>
          </p:cNvSpPr>
          <p:nvPr>
            <p:ph type="title"/>
          </p:nvPr>
        </p:nvSpPr>
        <p:spPr/>
        <p:txBody>
          <a:bodyPr/>
          <a:lstStyle/>
          <a:p>
            <a:r>
              <a:rPr lang="en-US" dirty="0"/>
              <a:t>DATA LOADING – Types of data</a:t>
            </a:r>
            <a:endParaRPr lang="en-ZA" dirty="0"/>
          </a:p>
        </p:txBody>
      </p:sp>
      <p:pic>
        <p:nvPicPr>
          <p:cNvPr id="1026" name="Picture 2" descr="A Complete Exploratory Data Analysis and Visualization for Text Data | by  Susan Li | Towards Data Science">
            <a:extLst>
              <a:ext uri="{FF2B5EF4-FFF2-40B4-BE49-F238E27FC236}">
                <a16:creationId xmlns:a16="http://schemas.microsoft.com/office/drawing/2014/main" id="{C0B73454-9EBD-75B4-5C10-882916921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66" y="2937656"/>
            <a:ext cx="3021255" cy="2020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eric data types in Ruby - DEV Community 👩‍💻👨‍💻">
            <a:extLst>
              <a:ext uri="{FF2B5EF4-FFF2-40B4-BE49-F238E27FC236}">
                <a16:creationId xmlns:a16="http://schemas.microsoft.com/office/drawing/2014/main" id="{241F604F-8472-4382-E0AD-95ED4907B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95" y="956805"/>
            <a:ext cx="3400141" cy="19040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ification Animals Stock Illustrations – 108 Classification Animals  Stock Illustrations, Vectors &amp; Clipart - Dreamstime">
            <a:extLst>
              <a:ext uri="{FF2B5EF4-FFF2-40B4-BE49-F238E27FC236}">
                <a16:creationId xmlns:a16="http://schemas.microsoft.com/office/drawing/2014/main" id="{425B175A-B37C-7F8E-90CE-71F648623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1298" y="859325"/>
            <a:ext cx="3550409" cy="24850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ectrocardiogram (ECG) | Health Information | Bupa UK">
            <a:extLst>
              <a:ext uri="{FF2B5EF4-FFF2-40B4-BE49-F238E27FC236}">
                <a16:creationId xmlns:a16="http://schemas.microsoft.com/office/drawing/2014/main" id="{FED77E56-0744-2D38-4F41-1E48942BBCE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91298" y="3347886"/>
            <a:ext cx="3079893" cy="156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3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20"/>
          <p:cNvSpPr txBox="1">
            <a:spLocks noGrp="1"/>
          </p:cNvSpPr>
          <p:nvPr>
            <p:ph type="body" idx="1"/>
          </p:nvPr>
        </p:nvSpPr>
        <p:spPr>
          <a:xfrm>
            <a:off x="426350" y="1182788"/>
            <a:ext cx="5006262" cy="3725700"/>
          </a:xfrm>
          <a:prstGeom prst="rect">
            <a:avLst/>
          </a:prstGeom>
        </p:spPr>
        <p:txBody>
          <a:bodyPr spcFirstLastPara="1" wrap="square" lIns="91425" tIns="91425" rIns="91425" bIns="91425" anchor="t" anchorCtr="0">
            <a:noAutofit/>
          </a:bodyPr>
          <a:lstStyle/>
          <a:p>
            <a:pPr marL="342900" indent="-342900">
              <a:buClrTx/>
            </a:pPr>
            <a:endParaRPr lang="en-US" sz="2000" dirty="0"/>
          </a:p>
          <a:p>
            <a:pPr marL="342900" lvl="0" indent="-342900" algn="l" rtl="0">
              <a:spcBef>
                <a:spcPts val="600"/>
              </a:spcBef>
              <a:spcAft>
                <a:spcPts val="0"/>
              </a:spcAft>
              <a:buClrTx/>
            </a:pPr>
            <a:endParaRPr lang="en-US" sz="2000" dirty="0"/>
          </a:p>
          <a:p>
            <a:pPr marL="342900" indent="-342900">
              <a:buClrTx/>
            </a:pPr>
            <a:endParaRPr lang="en-US"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t>14</a:t>
            </a:fld>
            <a:endParaRPr/>
          </a:p>
        </p:txBody>
      </p:sp>
      <p:sp>
        <p:nvSpPr>
          <p:cNvPr id="4" name="Title 3">
            <a:extLst>
              <a:ext uri="{FF2B5EF4-FFF2-40B4-BE49-F238E27FC236}">
                <a16:creationId xmlns:a16="http://schemas.microsoft.com/office/drawing/2014/main" id="{519F0614-4CF1-81D9-B437-9F47ECCF07EF}"/>
              </a:ext>
            </a:extLst>
          </p:cNvPr>
          <p:cNvSpPr>
            <a:spLocks noGrp="1"/>
          </p:cNvSpPr>
          <p:nvPr>
            <p:ph type="title"/>
          </p:nvPr>
        </p:nvSpPr>
        <p:spPr/>
        <p:txBody>
          <a:bodyPr/>
          <a:lstStyle/>
          <a:p>
            <a:r>
              <a:rPr lang="en-US" dirty="0"/>
              <a:t>DATA LOADING – How is data stored?</a:t>
            </a:r>
            <a:endParaRPr lang="en-ZA" dirty="0"/>
          </a:p>
        </p:txBody>
      </p:sp>
      <p:grpSp>
        <p:nvGrpSpPr>
          <p:cNvPr id="6" name="Group 5">
            <a:extLst>
              <a:ext uri="{FF2B5EF4-FFF2-40B4-BE49-F238E27FC236}">
                <a16:creationId xmlns:a16="http://schemas.microsoft.com/office/drawing/2014/main" id="{9BCFFE05-DDEF-ED72-BF2B-98952635B2CE}"/>
              </a:ext>
            </a:extLst>
          </p:cNvPr>
          <p:cNvGrpSpPr/>
          <p:nvPr/>
        </p:nvGrpSpPr>
        <p:grpSpPr>
          <a:xfrm>
            <a:off x="2129465" y="1355946"/>
            <a:ext cx="4160549" cy="2929198"/>
            <a:chOff x="1746416" y="1483267"/>
            <a:chExt cx="4160549" cy="2929198"/>
          </a:xfrm>
        </p:grpSpPr>
        <p:sp>
          <p:nvSpPr>
            <p:cNvPr id="7" name="Rectangle 6" descr="Database">
              <a:extLst>
                <a:ext uri="{FF2B5EF4-FFF2-40B4-BE49-F238E27FC236}">
                  <a16:creationId xmlns:a16="http://schemas.microsoft.com/office/drawing/2014/main" id="{916035A5-5333-E81F-D417-03FED3BF92D8}"/>
                </a:ext>
              </a:extLst>
            </p:cNvPr>
            <p:cNvSpPr/>
            <p:nvPr/>
          </p:nvSpPr>
          <p:spPr>
            <a:xfrm>
              <a:off x="2206068" y="1483267"/>
              <a:ext cx="574277" cy="574277"/>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8A82FE34-DF20-C51D-38A0-4D9B8929D9F5}"/>
                </a:ext>
              </a:extLst>
            </p:cNvPr>
            <p:cNvSpPr/>
            <p:nvPr/>
          </p:nvSpPr>
          <p:spPr>
            <a:xfrm>
              <a:off x="1855121" y="2277876"/>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dirty="0">
                  <a:latin typeface="Cousine" panose="020B0604020202020204" charset="0"/>
                  <a:cs typeface="Cousine" panose="020B0604020202020204" charset="0"/>
                </a:rPr>
                <a:t>Databases</a:t>
              </a:r>
            </a:p>
          </p:txBody>
        </p:sp>
        <p:sp>
          <p:nvSpPr>
            <p:cNvPr id="11" name="Rectangle 10" descr="Disk">
              <a:extLst>
                <a:ext uri="{FF2B5EF4-FFF2-40B4-BE49-F238E27FC236}">
                  <a16:creationId xmlns:a16="http://schemas.microsoft.com/office/drawing/2014/main" id="{FB348B70-FA4A-14F3-5A23-4349A14F72E6}"/>
                </a:ext>
              </a:extLst>
            </p:cNvPr>
            <p:cNvSpPr/>
            <p:nvPr/>
          </p:nvSpPr>
          <p:spPr>
            <a:xfrm>
              <a:off x="3482239" y="1483267"/>
              <a:ext cx="574277" cy="574277"/>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3E05E1C-F7BB-E110-871D-7488D5FF3BF4}"/>
                </a:ext>
              </a:extLst>
            </p:cNvPr>
            <p:cNvSpPr/>
            <p:nvPr/>
          </p:nvSpPr>
          <p:spPr>
            <a:xfrm>
              <a:off x="3131292" y="2277876"/>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dirty="0">
                  <a:latin typeface="Cousine" panose="020B0604020202020204" charset="0"/>
                  <a:cs typeface="Cousine" panose="020B0604020202020204" charset="0"/>
                </a:rPr>
                <a:t>Cloud storage</a:t>
              </a:r>
            </a:p>
          </p:txBody>
        </p:sp>
        <p:sp>
          <p:nvSpPr>
            <p:cNvPr id="13" name="Rectangle 12" descr="Document">
              <a:extLst>
                <a:ext uri="{FF2B5EF4-FFF2-40B4-BE49-F238E27FC236}">
                  <a16:creationId xmlns:a16="http://schemas.microsoft.com/office/drawing/2014/main" id="{DF423628-0E24-23BA-8785-B367D9E3EE75}"/>
                </a:ext>
              </a:extLst>
            </p:cNvPr>
            <p:cNvSpPr/>
            <p:nvPr/>
          </p:nvSpPr>
          <p:spPr>
            <a:xfrm>
              <a:off x="4981741" y="1483267"/>
              <a:ext cx="574277" cy="57427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alpha val="0"/>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4B0207C-AFE8-E792-FC03-7625F154761E}"/>
                </a:ext>
              </a:extLst>
            </p:cNvPr>
            <p:cNvSpPr/>
            <p:nvPr/>
          </p:nvSpPr>
          <p:spPr>
            <a:xfrm>
              <a:off x="4630794" y="2277876"/>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a:latin typeface="Cousine" panose="020B0604020202020204" charset="0"/>
                  <a:cs typeface="Cousine" panose="020B0604020202020204" charset="0"/>
                </a:rPr>
                <a:t>Flat files</a:t>
              </a:r>
            </a:p>
          </p:txBody>
        </p:sp>
        <p:sp>
          <p:nvSpPr>
            <p:cNvPr id="15" name="Rectangle 14" descr="Laptop">
              <a:extLst>
                <a:ext uri="{FF2B5EF4-FFF2-40B4-BE49-F238E27FC236}">
                  <a16:creationId xmlns:a16="http://schemas.microsoft.com/office/drawing/2014/main" id="{D8A2B092-4BF0-F352-3F0D-3E9E4CBD4B69}"/>
                </a:ext>
              </a:extLst>
            </p:cNvPr>
            <p:cNvSpPr/>
            <p:nvPr/>
          </p:nvSpPr>
          <p:spPr>
            <a:xfrm>
              <a:off x="2097363" y="3107388"/>
              <a:ext cx="574277" cy="5742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alpha val="0"/>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101F347C-1F57-F1FA-BB0C-9BAB091B1C64}"/>
                </a:ext>
              </a:extLst>
            </p:cNvPr>
            <p:cNvSpPr/>
            <p:nvPr/>
          </p:nvSpPr>
          <p:spPr>
            <a:xfrm>
              <a:off x="1746416" y="3901997"/>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dirty="0">
                  <a:latin typeface="Cousine" panose="020B0604020202020204" charset="0"/>
                  <a:cs typeface="Cousine" panose="020B0604020202020204" charset="0"/>
                </a:rPr>
                <a:t>Application logs</a:t>
              </a:r>
            </a:p>
          </p:txBody>
        </p:sp>
        <p:sp>
          <p:nvSpPr>
            <p:cNvPr id="19" name="Rectangle 18" descr="Network">
              <a:extLst>
                <a:ext uri="{FF2B5EF4-FFF2-40B4-BE49-F238E27FC236}">
                  <a16:creationId xmlns:a16="http://schemas.microsoft.com/office/drawing/2014/main" id="{9A0CF1ED-702A-1C73-0E45-A84E46F49D99}"/>
                </a:ext>
              </a:extLst>
            </p:cNvPr>
            <p:cNvSpPr/>
            <p:nvPr/>
          </p:nvSpPr>
          <p:spPr>
            <a:xfrm>
              <a:off x="3482239" y="3107388"/>
              <a:ext cx="574277" cy="57427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alpha val="0"/>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C9A6E89A-C633-9F81-132D-8C461E3DC9BB}"/>
                </a:ext>
              </a:extLst>
            </p:cNvPr>
            <p:cNvSpPr/>
            <p:nvPr/>
          </p:nvSpPr>
          <p:spPr>
            <a:xfrm>
              <a:off x="3131292" y="3901997"/>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a:latin typeface="Cousine" panose="020B0604020202020204" charset="0"/>
                  <a:cs typeface="Cousine" panose="020B0604020202020204" charset="0"/>
                </a:rPr>
                <a:t>Network traffic logs</a:t>
              </a:r>
            </a:p>
          </p:txBody>
        </p:sp>
        <p:sp>
          <p:nvSpPr>
            <p:cNvPr id="21" name="Rectangle 20" descr="Smart Phone">
              <a:extLst>
                <a:ext uri="{FF2B5EF4-FFF2-40B4-BE49-F238E27FC236}">
                  <a16:creationId xmlns:a16="http://schemas.microsoft.com/office/drawing/2014/main" id="{BF995611-5E06-136B-B815-574F0BB58C07}"/>
                </a:ext>
              </a:extLst>
            </p:cNvPr>
            <p:cNvSpPr/>
            <p:nvPr/>
          </p:nvSpPr>
          <p:spPr>
            <a:xfrm>
              <a:off x="4981741" y="3107388"/>
              <a:ext cx="574277" cy="574277"/>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alpha val="0"/>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52A44544-E4B0-B6A7-BFC6-01A5F85B2757}"/>
                </a:ext>
              </a:extLst>
            </p:cNvPr>
            <p:cNvSpPr/>
            <p:nvPr/>
          </p:nvSpPr>
          <p:spPr>
            <a:xfrm>
              <a:off x="4630794" y="3901997"/>
              <a:ext cx="1276171" cy="510468"/>
            </a:xfrm>
            <a:custGeom>
              <a:avLst/>
              <a:gdLst>
                <a:gd name="connsiteX0" fmla="*/ 0 w 1276171"/>
                <a:gd name="connsiteY0" fmla="*/ 0 h 510468"/>
                <a:gd name="connsiteX1" fmla="*/ 1276171 w 1276171"/>
                <a:gd name="connsiteY1" fmla="*/ 0 h 510468"/>
                <a:gd name="connsiteX2" fmla="*/ 1276171 w 1276171"/>
                <a:gd name="connsiteY2" fmla="*/ 510468 h 510468"/>
                <a:gd name="connsiteX3" fmla="*/ 0 w 1276171"/>
                <a:gd name="connsiteY3" fmla="*/ 510468 h 510468"/>
                <a:gd name="connsiteX4" fmla="*/ 0 w 1276171"/>
                <a:gd name="connsiteY4" fmla="*/ 0 h 51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6171" h="510468">
                  <a:moveTo>
                    <a:pt x="0" y="0"/>
                  </a:moveTo>
                  <a:lnTo>
                    <a:pt x="1276171" y="0"/>
                  </a:lnTo>
                  <a:lnTo>
                    <a:pt x="1276171" y="510468"/>
                  </a:lnTo>
                  <a:lnTo>
                    <a:pt x="0" y="51046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ZA" kern="1200">
                  <a:latin typeface="Cousine" panose="020B0604020202020204" charset="0"/>
                  <a:cs typeface="Cousine" panose="020B0604020202020204" charset="0"/>
                </a:rPr>
                <a:t>Webservices &amp; APIs</a:t>
              </a:r>
            </a:p>
          </p:txBody>
        </p:sp>
      </p:grpSp>
      <p:sp>
        <p:nvSpPr>
          <p:cNvPr id="23" name="Oval 22">
            <a:extLst>
              <a:ext uri="{FF2B5EF4-FFF2-40B4-BE49-F238E27FC236}">
                <a16:creationId xmlns:a16="http://schemas.microsoft.com/office/drawing/2014/main" id="{41F72312-AB6B-44AF-0447-4865E06CF8F1}"/>
              </a:ext>
            </a:extLst>
          </p:cNvPr>
          <p:cNvSpPr/>
          <p:nvPr/>
        </p:nvSpPr>
        <p:spPr>
          <a:xfrm>
            <a:off x="7147417" y="3224642"/>
            <a:ext cx="1570233" cy="1570233"/>
          </a:xfrm>
          <a:prstGeom prst="ellipse">
            <a:avLst/>
          </a:prstGeom>
          <a:solidFill>
            <a:srgbClr val="546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usine" panose="020B0604020202020204" charset="0"/>
                <a:cs typeface="Cousine" panose="020B0604020202020204" charset="0"/>
              </a:rPr>
              <a:t>ETL</a:t>
            </a:r>
            <a:endParaRPr lang="en-US" sz="1200" b="1" dirty="0">
              <a:solidFill>
                <a:schemeClr val="bg1"/>
              </a:solidFill>
              <a:latin typeface="Cousine" panose="020B0604020202020204" charset="0"/>
              <a:cs typeface="Cousine" panose="020B0604020202020204" charset="0"/>
            </a:endParaRPr>
          </a:p>
          <a:p>
            <a:pPr algn="ctr"/>
            <a:r>
              <a:rPr lang="en-US" sz="1200" dirty="0">
                <a:solidFill>
                  <a:schemeClr val="bg1"/>
                </a:solidFill>
                <a:latin typeface="Cousine" panose="020B0604020202020204" charset="0"/>
                <a:cs typeface="Cousine" panose="020B0604020202020204" charset="0"/>
              </a:rPr>
              <a:t>Extract</a:t>
            </a:r>
          </a:p>
          <a:p>
            <a:pPr algn="ctr"/>
            <a:r>
              <a:rPr lang="en-US" sz="1200" dirty="0">
                <a:solidFill>
                  <a:schemeClr val="bg1"/>
                </a:solidFill>
                <a:latin typeface="Cousine" panose="020B0604020202020204" charset="0"/>
                <a:cs typeface="Cousine" panose="020B0604020202020204" charset="0"/>
              </a:rPr>
              <a:t>Transform</a:t>
            </a:r>
          </a:p>
          <a:p>
            <a:pPr algn="ctr"/>
            <a:r>
              <a:rPr lang="en-US" sz="1200" dirty="0">
                <a:solidFill>
                  <a:schemeClr val="bg1"/>
                </a:solidFill>
                <a:latin typeface="Cousine" panose="020B0604020202020204" charset="0"/>
                <a:cs typeface="Cousine" panose="020B0604020202020204" charset="0"/>
              </a:rPr>
              <a:t>load</a:t>
            </a:r>
            <a:endParaRPr lang="en-ZA" sz="1200" dirty="0">
              <a:solidFill>
                <a:schemeClr val="bg1"/>
              </a:solidFill>
              <a:latin typeface="Cousine" panose="020B0604020202020204" charset="0"/>
              <a:cs typeface="Cousine" panose="020B0604020202020204" charset="0"/>
            </a:endParaRPr>
          </a:p>
        </p:txBody>
      </p:sp>
    </p:spTree>
    <p:extLst>
      <p:ext uri="{BB962C8B-B14F-4D97-AF65-F5344CB8AC3E}">
        <p14:creationId xmlns:p14="http://schemas.microsoft.com/office/powerpoint/2010/main" val="131673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chemeClr val="tx1"/>
                </a:solidFill>
              </a:rPr>
              <a:t>Loading Data</a:t>
            </a:r>
          </a:p>
          <a:p>
            <a:pPr lvl="1">
              <a:buClrTx/>
            </a:pPr>
            <a:r>
              <a:rPr lang="en-US" sz="1600" dirty="0">
                <a:solidFill>
                  <a:srgbClr val="009999"/>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392838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CLEANING AND PREPROCESSING</a:t>
            </a:r>
            <a:endParaRPr lang="en-ZA" dirty="0"/>
          </a:p>
        </p:txBody>
      </p:sp>
      <p:sp>
        <p:nvSpPr>
          <p:cNvPr id="5" name="Text Placeholder 4">
            <a:extLst>
              <a:ext uri="{FF2B5EF4-FFF2-40B4-BE49-F238E27FC236}">
                <a16:creationId xmlns:a16="http://schemas.microsoft.com/office/drawing/2014/main" id="{8D708DBD-D0DC-16D2-F253-C7123E62074C}"/>
              </a:ext>
            </a:extLst>
          </p:cNvPr>
          <p:cNvSpPr>
            <a:spLocks noGrp="1"/>
          </p:cNvSpPr>
          <p:nvPr>
            <p:ph type="body" idx="1"/>
          </p:nvPr>
        </p:nvSpPr>
        <p:spPr>
          <a:xfrm>
            <a:off x="343225" y="1125000"/>
            <a:ext cx="8290800" cy="827962"/>
          </a:xfrm>
        </p:spPr>
        <p:txBody>
          <a:bodyPr numCol="2"/>
          <a:lstStyle/>
          <a:p>
            <a:pPr>
              <a:buClrTx/>
            </a:pPr>
            <a:r>
              <a:rPr lang="en-US" sz="1400" dirty="0"/>
              <a:t>Missing values</a:t>
            </a:r>
          </a:p>
          <a:p>
            <a:pPr>
              <a:buClrTx/>
            </a:pPr>
            <a:endParaRPr lang="en-US" sz="1400" dirty="0"/>
          </a:p>
          <a:p>
            <a:pPr>
              <a:buClrTx/>
            </a:pPr>
            <a:endParaRPr lang="en-US" sz="1400" dirty="0"/>
          </a:p>
          <a:p>
            <a:pPr>
              <a:buClrTx/>
            </a:pPr>
            <a:r>
              <a:rPr lang="en-US" sz="1400" dirty="0"/>
              <a:t>Outliers</a:t>
            </a:r>
          </a:p>
          <a:p>
            <a:pPr>
              <a:buClrTx/>
            </a:pPr>
            <a:endParaRPr lang="en-US" sz="1400" dirty="0"/>
          </a:p>
          <a:p>
            <a:pPr>
              <a:buClrTx/>
            </a:pPr>
            <a:endParaRPr lang="en-US" sz="1400" dirty="0"/>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7172" name="Picture 4" descr="Outliers-Part 1:Causes, Philosophy and General Rules | Ou Zhang">
            <a:extLst>
              <a:ext uri="{FF2B5EF4-FFF2-40B4-BE49-F238E27FC236}">
                <a16:creationId xmlns:a16="http://schemas.microsoft.com/office/drawing/2014/main" id="{C0A2228A-60E7-D6E4-A42C-2D51BDD80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8625" y="1714505"/>
            <a:ext cx="3841472" cy="2547063"/>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fillmissing: Fill Missing Values in Stata - StataProfessor">
            <a:extLst>
              <a:ext uri="{FF2B5EF4-FFF2-40B4-BE49-F238E27FC236}">
                <a16:creationId xmlns:a16="http://schemas.microsoft.com/office/drawing/2014/main" id="{7948987A-2768-7509-9F32-308535379C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29" y="1873430"/>
            <a:ext cx="2904921" cy="192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166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CLEANING AND PREPROCESSING</a:t>
            </a:r>
            <a:endParaRPr lang="en-ZA" dirty="0"/>
          </a:p>
        </p:txBody>
      </p:sp>
      <p:sp>
        <p:nvSpPr>
          <p:cNvPr id="5" name="Text Placeholder 4">
            <a:extLst>
              <a:ext uri="{FF2B5EF4-FFF2-40B4-BE49-F238E27FC236}">
                <a16:creationId xmlns:a16="http://schemas.microsoft.com/office/drawing/2014/main" id="{8D708DBD-D0DC-16D2-F253-C7123E62074C}"/>
              </a:ext>
            </a:extLst>
          </p:cNvPr>
          <p:cNvSpPr>
            <a:spLocks noGrp="1"/>
          </p:cNvSpPr>
          <p:nvPr>
            <p:ph type="body" idx="1"/>
          </p:nvPr>
        </p:nvSpPr>
        <p:spPr>
          <a:xfrm>
            <a:off x="343225" y="1125000"/>
            <a:ext cx="8290800" cy="827962"/>
          </a:xfrm>
        </p:spPr>
        <p:txBody>
          <a:bodyPr numCol="2"/>
          <a:lstStyle/>
          <a:p>
            <a:pPr>
              <a:buClrTx/>
            </a:pPr>
            <a:r>
              <a:rPr lang="en-US" sz="1400" dirty="0"/>
              <a:t>Imbalanced data</a:t>
            </a:r>
          </a:p>
          <a:p>
            <a:pPr>
              <a:buClrTx/>
            </a:pPr>
            <a:endParaRPr lang="en-ZA" sz="1400" dirty="0"/>
          </a:p>
          <a:p>
            <a:pPr>
              <a:buClrTx/>
            </a:pPr>
            <a:r>
              <a:rPr lang="en-ZA" sz="1400" dirty="0"/>
              <a:t>Sensitive data</a:t>
            </a:r>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7" name="Picture 6">
            <a:extLst>
              <a:ext uri="{FF2B5EF4-FFF2-40B4-BE49-F238E27FC236}">
                <a16:creationId xmlns:a16="http://schemas.microsoft.com/office/drawing/2014/main" id="{9E7F46D3-3844-6D69-8C25-705B681703BE}"/>
              </a:ext>
            </a:extLst>
          </p:cNvPr>
          <p:cNvPicPr>
            <a:picLocks noChangeAspect="1"/>
          </p:cNvPicPr>
          <p:nvPr/>
        </p:nvPicPr>
        <p:blipFill>
          <a:blip r:embed="rId3"/>
          <a:stretch>
            <a:fillRect/>
          </a:stretch>
        </p:blipFill>
        <p:spPr>
          <a:xfrm>
            <a:off x="4893813" y="1689869"/>
            <a:ext cx="3902972" cy="2169062"/>
          </a:xfrm>
          <a:prstGeom prst="rect">
            <a:avLst/>
          </a:prstGeom>
        </p:spPr>
      </p:pic>
      <p:pic>
        <p:nvPicPr>
          <p:cNvPr id="17410" name="Picture 2" descr="Imbalanced Classification | Handling Imbalanced Data using Python">
            <a:extLst>
              <a:ext uri="{FF2B5EF4-FFF2-40B4-BE49-F238E27FC236}">
                <a16:creationId xmlns:a16="http://schemas.microsoft.com/office/drawing/2014/main" id="{B173A1EA-2B98-EC55-17C6-A8D6BADD6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25" y="1689869"/>
            <a:ext cx="4048125"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7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CLEANING AND PREPROCESSING</a:t>
            </a:r>
            <a:endParaRPr lang="en-ZA" dirty="0"/>
          </a:p>
        </p:txBody>
      </p:sp>
      <p:sp>
        <p:nvSpPr>
          <p:cNvPr id="5" name="Text Placeholder 4">
            <a:extLst>
              <a:ext uri="{FF2B5EF4-FFF2-40B4-BE49-F238E27FC236}">
                <a16:creationId xmlns:a16="http://schemas.microsoft.com/office/drawing/2014/main" id="{8D708DBD-D0DC-16D2-F253-C7123E62074C}"/>
              </a:ext>
            </a:extLst>
          </p:cNvPr>
          <p:cNvSpPr>
            <a:spLocks noGrp="1"/>
          </p:cNvSpPr>
          <p:nvPr>
            <p:ph type="body" idx="1"/>
          </p:nvPr>
        </p:nvSpPr>
        <p:spPr>
          <a:xfrm>
            <a:off x="343225" y="1125000"/>
            <a:ext cx="8290800" cy="827962"/>
          </a:xfrm>
        </p:spPr>
        <p:txBody>
          <a:bodyPr numCol="2"/>
          <a:lstStyle/>
          <a:p>
            <a:pPr>
              <a:buClrTx/>
            </a:pPr>
            <a:r>
              <a:rPr lang="en-ZA" sz="1400" dirty="0"/>
              <a:t>Data drift</a:t>
            </a:r>
          </a:p>
          <a:p>
            <a:pPr>
              <a:buClrTx/>
            </a:pPr>
            <a:endParaRPr lang="en-ZA" sz="1400" dirty="0"/>
          </a:p>
          <a:p>
            <a:pPr>
              <a:buClrTx/>
            </a:pPr>
            <a:r>
              <a:rPr lang="en-ZA" sz="1400" dirty="0"/>
              <a:t>Normality</a:t>
            </a:r>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7176" name="Picture 8" descr="An introduction to Model drift in machine learning - UbiOps">
            <a:extLst>
              <a:ext uri="{FF2B5EF4-FFF2-40B4-BE49-F238E27FC236}">
                <a16:creationId xmlns:a16="http://schemas.microsoft.com/office/drawing/2014/main" id="{A76F9380-A7EE-A479-D3F9-99912E015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25" y="1854837"/>
            <a:ext cx="3593157" cy="203773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tandard Statistical Distributions (e.g. Normal, Poisson, Binomial) and  their uses | Health Knowledge">
            <a:extLst>
              <a:ext uri="{FF2B5EF4-FFF2-40B4-BE49-F238E27FC236}">
                <a16:creationId xmlns:a16="http://schemas.microsoft.com/office/drawing/2014/main" id="{A76F5AA6-5B10-050B-3581-EAE02EFE1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8625" y="1724029"/>
            <a:ext cx="3880611" cy="293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382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rgbClr val="009999"/>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2472752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6125804" y="2334470"/>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chemeClr val="tx1"/>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647541"/>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chemeClr val="tx1"/>
                </a:solidFill>
              </a:rPr>
              <a:t>Hello world!</a:t>
            </a:r>
            <a:endParaRPr sz="6000" b="1">
              <a:solidFill>
                <a:schemeClr val="tx1"/>
              </a:solidFill>
            </a:endParaRPr>
          </a:p>
        </p:txBody>
      </p:sp>
      <p:sp>
        <p:nvSpPr>
          <p:cNvPr id="88" name="Google Shape;88;p13"/>
          <p:cNvSpPr txBox="1">
            <a:spLocks noGrp="1"/>
          </p:cNvSpPr>
          <p:nvPr>
            <p:ph type="subTitle" idx="4294967295"/>
          </p:nvPr>
        </p:nvSpPr>
        <p:spPr>
          <a:xfrm>
            <a:off x="878657" y="1423212"/>
            <a:ext cx="6593700" cy="784800"/>
          </a:xfrm>
          <a:prstGeom prst="rect">
            <a:avLst/>
          </a:prstGeom>
        </p:spPr>
        <p:txBody>
          <a:bodyPr spcFirstLastPara="1" wrap="square" lIns="91425" tIns="91425" rIns="91425" bIns="91425" anchor="t" anchorCtr="0">
            <a:noAutofit/>
          </a:bodyPr>
          <a:lstStyle/>
          <a:p>
            <a:pPr marL="0" indent="0">
              <a:buNone/>
            </a:pPr>
            <a:r>
              <a:rPr lang="en" sz="3600" dirty="0">
                <a:solidFill>
                  <a:schemeClr val="tx1"/>
                </a:solidFill>
              </a:rPr>
              <a:t>I AM </a:t>
            </a:r>
            <a:r>
              <a:rPr lang="en" sz="3600" b="1" dirty="0">
                <a:solidFill>
                  <a:schemeClr val="tx1"/>
                </a:solidFill>
              </a:rPr>
              <a:t>DANI WINTER</a:t>
            </a:r>
            <a:endParaRPr lang="en-US" sz="3600" b="1" dirty="0">
              <a:solidFill>
                <a:schemeClr val="tx1"/>
              </a:solidFill>
            </a:endParaRPr>
          </a:p>
        </p:txBody>
      </p:sp>
      <p:sp>
        <p:nvSpPr>
          <p:cNvPr id="89" name="Google Shape;89;p13"/>
          <p:cNvSpPr txBox="1">
            <a:spLocks noGrp="1"/>
          </p:cNvSpPr>
          <p:nvPr>
            <p:ph type="body" idx="4294967295"/>
          </p:nvPr>
        </p:nvSpPr>
        <p:spPr>
          <a:xfrm>
            <a:off x="909509" y="2323578"/>
            <a:ext cx="3711300" cy="2461500"/>
          </a:xfrm>
          <a:prstGeom prst="rect">
            <a:avLst/>
          </a:prstGeom>
        </p:spPr>
        <p:txBody>
          <a:bodyPr spcFirstLastPara="1" wrap="square" lIns="91425" tIns="91425" rIns="91425" bIns="91425" anchor="t" anchorCtr="0">
            <a:noAutofit/>
          </a:bodyPr>
          <a:lstStyle/>
          <a:p>
            <a:pPr marL="0" indent="0">
              <a:buNone/>
            </a:pPr>
            <a:r>
              <a:rPr lang="en" sz="1800" dirty="0">
                <a:solidFill>
                  <a:schemeClr val="tx1"/>
                </a:solidFill>
              </a:rPr>
              <a:t>I am a data solutions engineer and I love to solve data problems and use fun maths!</a:t>
            </a:r>
            <a:endParaRPr sz="1800" dirty="0">
              <a:solidFill>
                <a:schemeClr val="tx1"/>
              </a:solidFill>
            </a:endParaRPr>
          </a:p>
          <a:p>
            <a:pPr marL="0" lvl="0" indent="0" algn="l" rtl="0">
              <a:spcBef>
                <a:spcPts val="600"/>
              </a:spcBef>
              <a:spcAft>
                <a:spcPts val="0"/>
              </a:spcAft>
              <a:buNone/>
            </a:pPr>
            <a:endParaRPr sz="1800" dirty="0">
              <a:solidFill>
                <a:schemeClr val="tx1"/>
              </a:solidFill>
            </a:endParaRPr>
          </a:p>
          <a:p>
            <a:pPr marL="0" lvl="0" indent="0" algn="l" rtl="0">
              <a:spcBef>
                <a:spcPts val="600"/>
              </a:spcBef>
              <a:spcAft>
                <a:spcPts val="0"/>
              </a:spcAft>
              <a:buNone/>
            </a:pPr>
            <a:r>
              <a:rPr lang="en" sz="1800" dirty="0">
                <a:solidFill>
                  <a:schemeClr val="tx1"/>
                </a:solidFill>
              </a:rPr>
              <a:t>You can find me at:</a:t>
            </a:r>
            <a:endParaRPr sz="1800" dirty="0">
              <a:solidFill>
                <a:schemeClr val="tx1"/>
              </a:solidFill>
            </a:endParaRPr>
          </a:p>
          <a:p>
            <a:pPr marL="0" indent="0">
              <a:buNone/>
            </a:pPr>
            <a:r>
              <a:rPr lang="en-ZA" sz="1800" dirty="0">
                <a:solidFill>
                  <a:schemeClr val="tx1"/>
                </a:solidFill>
              </a:rPr>
              <a:t>D</a:t>
            </a:r>
            <a:r>
              <a:rPr lang="en" sz="1800" dirty="0">
                <a:solidFill>
                  <a:schemeClr val="tx1"/>
                </a:solidFill>
              </a:rPr>
              <a:t>anielle.winter@entelect.co.za</a:t>
            </a:r>
            <a:br>
              <a:rPr lang="en" sz="1800" dirty="0">
                <a:solidFill>
                  <a:schemeClr val="tx1"/>
                </a:solidFill>
              </a:rPr>
            </a:br>
            <a:endParaRPr lang="en" sz="1800" dirty="0">
              <a:solidFill>
                <a:schemeClr val="tx1"/>
              </a:solidFill>
            </a:endParaRPr>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1266" name="Picture 2">
            <a:extLst>
              <a:ext uri="{FF2B5EF4-FFF2-40B4-BE49-F238E27FC236}">
                <a16:creationId xmlns:a16="http://schemas.microsoft.com/office/drawing/2014/main" id="{39A26B54-FFF5-745D-B249-2FF354C79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07" t="4050" r="23857" b="10928"/>
          <a:stretch/>
        </p:blipFill>
        <p:spPr bwMode="auto">
          <a:xfrm>
            <a:off x="6443473" y="2756768"/>
            <a:ext cx="1662100" cy="1677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E53D-E91C-7527-39E1-8F8CD8D10184}"/>
              </a:ext>
            </a:extLst>
          </p:cNvPr>
          <p:cNvSpPr>
            <a:spLocks noGrp="1"/>
          </p:cNvSpPr>
          <p:nvPr>
            <p:ph type="title"/>
          </p:nvPr>
        </p:nvSpPr>
        <p:spPr/>
        <p:txBody>
          <a:bodyPr/>
          <a:lstStyle/>
          <a:p>
            <a:r>
              <a:rPr lang="en-US" dirty="0"/>
              <a:t>DATA MODELLING – Types of learning</a:t>
            </a:r>
            <a:endParaRPr lang="en-ZA" dirty="0"/>
          </a:p>
        </p:txBody>
      </p:sp>
      <p:sp>
        <p:nvSpPr>
          <p:cNvPr id="4" name="Slide Number Placeholder 3">
            <a:extLst>
              <a:ext uri="{FF2B5EF4-FFF2-40B4-BE49-F238E27FC236}">
                <a16:creationId xmlns:a16="http://schemas.microsoft.com/office/drawing/2014/main" id="{2890199C-DF28-AC0F-43CE-02834B9F88ED}"/>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8198" name="Picture 6" descr="What are the types of machine learning? | by Hunter Heidenreich | Towards  Data Science">
            <a:extLst>
              <a:ext uri="{FF2B5EF4-FFF2-40B4-BE49-F238E27FC236}">
                <a16:creationId xmlns:a16="http://schemas.microsoft.com/office/drawing/2014/main" id="{F81CA5FE-8348-5895-6AB1-392B42BD0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990117"/>
            <a:ext cx="573405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6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DATA MODELLING - Clustering</a:t>
            </a:r>
            <a:endParaRPr lang="en-ZA" dirty="0"/>
          </a:p>
        </p:txBody>
      </p:sp>
      <p:sp>
        <p:nvSpPr>
          <p:cNvPr id="3" name="Text Placeholder 2">
            <a:extLst>
              <a:ext uri="{FF2B5EF4-FFF2-40B4-BE49-F238E27FC236}">
                <a16:creationId xmlns:a16="http://schemas.microsoft.com/office/drawing/2014/main" id="{8EBE0A39-8CA9-F1B7-361D-29B0BBCCA1E2}"/>
              </a:ext>
            </a:extLst>
          </p:cNvPr>
          <p:cNvSpPr>
            <a:spLocks noGrp="1"/>
          </p:cNvSpPr>
          <p:nvPr>
            <p:ph type="body" idx="1"/>
          </p:nvPr>
        </p:nvSpPr>
        <p:spPr>
          <a:xfrm>
            <a:off x="343225" y="1125000"/>
            <a:ext cx="4381175" cy="3639000"/>
          </a:xfrm>
        </p:spPr>
        <p:txBody>
          <a:bodyPr/>
          <a:lstStyle/>
          <a:p>
            <a:pPr marL="76200" indent="0">
              <a:buClrTx/>
              <a:buNone/>
            </a:pPr>
            <a:r>
              <a:rPr lang="en-US" sz="2000" b="1" dirty="0"/>
              <a:t>How is this data organized?</a:t>
            </a:r>
          </a:p>
          <a:p>
            <a:pPr>
              <a:buClrTx/>
            </a:pPr>
            <a:r>
              <a:rPr lang="en-US" sz="2000" dirty="0"/>
              <a:t>Which shoppers have similar tastes?</a:t>
            </a:r>
          </a:p>
          <a:p>
            <a:pPr>
              <a:buClrTx/>
            </a:pPr>
            <a:r>
              <a:rPr lang="en-US" sz="2000" dirty="0"/>
              <a:t>Which viewers like the same kind of movies?</a:t>
            </a:r>
          </a:p>
          <a:p>
            <a:endParaRPr lang="en-ZA" sz="2000" dirty="0"/>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5" name="Picture 4">
            <a:extLst>
              <a:ext uri="{FF2B5EF4-FFF2-40B4-BE49-F238E27FC236}">
                <a16:creationId xmlns:a16="http://schemas.microsoft.com/office/drawing/2014/main" id="{1461E17C-44A4-13B6-66B7-D6F53E14C31D}"/>
              </a:ext>
            </a:extLst>
          </p:cNvPr>
          <p:cNvPicPr>
            <a:picLocks noChangeAspect="1"/>
          </p:cNvPicPr>
          <p:nvPr/>
        </p:nvPicPr>
        <p:blipFill rotWithShape="1">
          <a:blip r:embed="rId3"/>
          <a:srcRect l="40334" t="30832" r="4148" b="4121"/>
          <a:stretch/>
        </p:blipFill>
        <p:spPr>
          <a:xfrm>
            <a:off x="4838593" y="1125000"/>
            <a:ext cx="3962182" cy="2238571"/>
          </a:xfrm>
          <a:prstGeom prst="rect">
            <a:avLst/>
          </a:prstGeom>
        </p:spPr>
      </p:pic>
    </p:spTree>
    <p:extLst>
      <p:ext uri="{BB962C8B-B14F-4D97-AF65-F5344CB8AC3E}">
        <p14:creationId xmlns:p14="http://schemas.microsoft.com/office/powerpoint/2010/main" val="199149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DATA MODELLING - Regression</a:t>
            </a:r>
            <a:endParaRPr lang="en-ZA" dirty="0"/>
          </a:p>
        </p:txBody>
      </p:sp>
      <p:sp>
        <p:nvSpPr>
          <p:cNvPr id="3" name="Text Placeholder 2">
            <a:extLst>
              <a:ext uri="{FF2B5EF4-FFF2-40B4-BE49-F238E27FC236}">
                <a16:creationId xmlns:a16="http://schemas.microsoft.com/office/drawing/2014/main" id="{8EBE0A39-8CA9-F1B7-361D-29B0BBCCA1E2}"/>
              </a:ext>
            </a:extLst>
          </p:cNvPr>
          <p:cNvSpPr>
            <a:spLocks noGrp="1"/>
          </p:cNvSpPr>
          <p:nvPr>
            <p:ph type="body" idx="1"/>
          </p:nvPr>
        </p:nvSpPr>
        <p:spPr>
          <a:xfrm>
            <a:off x="343225" y="1125000"/>
            <a:ext cx="4655495" cy="3639000"/>
          </a:xfrm>
        </p:spPr>
        <p:txBody>
          <a:bodyPr/>
          <a:lstStyle/>
          <a:p>
            <a:pPr marL="76200" indent="0">
              <a:buClrTx/>
              <a:buNone/>
            </a:pPr>
            <a:r>
              <a:rPr lang="en-US" sz="2000" b="1" dirty="0"/>
              <a:t>How much or how many?</a:t>
            </a:r>
          </a:p>
          <a:p>
            <a:pPr>
              <a:buClrTx/>
              <a:buFont typeface="Wingdings" panose="05000000000000000000" pitchFamily="2" charset="2"/>
              <a:buChar char="§"/>
            </a:pPr>
            <a:r>
              <a:rPr lang="en-US" sz="2000" dirty="0"/>
              <a:t>What will the temperature be next Tuesday?</a:t>
            </a:r>
          </a:p>
          <a:p>
            <a:pPr>
              <a:buClrTx/>
              <a:buFont typeface="Wingdings" panose="05000000000000000000" pitchFamily="2" charset="2"/>
              <a:buChar char="§"/>
            </a:pPr>
            <a:r>
              <a:rPr lang="en-US" sz="2000" dirty="0"/>
              <a:t>What will my fourth quarter sales be?</a:t>
            </a:r>
          </a:p>
          <a:p>
            <a:pPr>
              <a:buClrTx/>
              <a:buFont typeface="Wingdings" panose="05000000000000000000" pitchFamily="2" charset="2"/>
              <a:buChar char="§"/>
            </a:pPr>
            <a:endParaRPr lang="en-ZA" sz="2000" dirty="0"/>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22</a:t>
            </a:fld>
            <a:endParaRPr lang="en"/>
          </a:p>
        </p:txBody>
      </p:sp>
      <p:pic>
        <p:nvPicPr>
          <p:cNvPr id="6" name="Picture 5">
            <a:extLst>
              <a:ext uri="{FF2B5EF4-FFF2-40B4-BE49-F238E27FC236}">
                <a16:creationId xmlns:a16="http://schemas.microsoft.com/office/drawing/2014/main" id="{E57D91F1-B324-E808-F366-DD8DA533F98D}"/>
              </a:ext>
            </a:extLst>
          </p:cNvPr>
          <p:cNvPicPr>
            <a:picLocks noChangeAspect="1"/>
          </p:cNvPicPr>
          <p:nvPr/>
        </p:nvPicPr>
        <p:blipFill>
          <a:blip r:embed="rId3"/>
          <a:stretch>
            <a:fillRect/>
          </a:stretch>
        </p:blipFill>
        <p:spPr>
          <a:xfrm>
            <a:off x="5007161" y="1687169"/>
            <a:ext cx="3793614" cy="2174460"/>
          </a:xfrm>
          <a:prstGeom prst="rect">
            <a:avLst/>
          </a:prstGeom>
        </p:spPr>
      </p:pic>
    </p:spTree>
    <p:extLst>
      <p:ext uri="{BB962C8B-B14F-4D97-AF65-F5344CB8AC3E}">
        <p14:creationId xmlns:p14="http://schemas.microsoft.com/office/powerpoint/2010/main" val="1516904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32B8-340D-F71E-732B-2A846583D238}"/>
              </a:ext>
            </a:extLst>
          </p:cNvPr>
          <p:cNvSpPr>
            <a:spLocks noGrp="1"/>
          </p:cNvSpPr>
          <p:nvPr>
            <p:ph type="title"/>
          </p:nvPr>
        </p:nvSpPr>
        <p:spPr/>
        <p:txBody>
          <a:bodyPr/>
          <a:lstStyle/>
          <a:p>
            <a:r>
              <a:rPr lang="en-US" dirty="0"/>
              <a:t>DATA MODELLING - Classification</a:t>
            </a:r>
            <a:endParaRPr lang="en-ZA" dirty="0"/>
          </a:p>
        </p:txBody>
      </p:sp>
      <p:sp>
        <p:nvSpPr>
          <p:cNvPr id="3" name="Text Placeholder 2">
            <a:extLst>
              <a:ext uri="{FF2B5EF4-FFF2-40B4-BE49-F238E27FC236}">
                <a16:creationId xmlns:a16="http://schemas.microsoft.com/office/drawing/2014/main" id="{8EBE0A39-8CA9-F1B7-361D-29B0BBCCA1E2}"/>
              </a:ext>
            </a:extLst>
          </p:cNvPr>
          <p:cNvSpPr>
            <a:spLocks noGrp="1"/>
          </p:cNvSpPr>
          <p:nvPr>
            <p:ph type="body" idx="1"/>
          </p:nvPr>
        </p:nvSpPr>
        <p:spPr>
          <a:xfrm>
            <a:off x="343225" y="1125000"/>
            <a:ext cx="4228775" cy="3639000"/>
          </a:xfrm>
        </p:spPr>
        <p:txBody>
          <a:bodyPr/>
          <a:lstStyle/>
          <a:p>
            <a:pPr marL="76200" indent="0">
              <a:buClrTx/>
              <a:buNone/>
            </a:pPr>
            <a:r>
              <a:rPr lang="en-US" sz="2000" b="1" dirty="0"/>
              <a:t>Is this A or B?</a:t>
            </a:r>
          </a:p>
          <a:p>
            <a:pPr>
              <a:buClrTx/>
              <a:buFont typeface="Wingdings" panose="05000000000000000000" pitchFamily="2" charset="2"/>
              <a:buChar char="§"/>
            </a:pPr>
            <a:r>
              <a:rPr lang="en-US" sz="2000" dirty="0"/>
              <a:t>Will this customer renew their subscription?</a:t>
            </a:r>
          </a:p>
          <a:p>
            <a:pPr>
              <a:buClrTx/>
              <a:buFont typeface="Wingdings" panose="05000000000000000000" pitchFamily="2" charset="2"/>
              <a:buChar char="§"/>
            </a:pPr>
            <a:r>
              <a:rPr lang="en-US" sz="2000" dirty="0"/>
              <a:t>What species of flower is this?</a:t>
            </a:r>
          </a:p>
        </p:txBody>
      </p:sp>
      <p:sp>
        <p:nvSpPr>
          <p:cNvPr id="4" name="Slide Number Placeholder 3">
            <a:extLst>
              <a:ext uri="{FF2B5EF4-FFF2-40B4-BE49-F238E27FC236}">
                <a16:creationId xmlns:a16="http://schemas.microsoft.com/office/drawing/2014/main" id="{20C63692-6702-E74A-D1E2-C14925939C39}"/>
              </a:ext>
            </a:extLst>
          </p:cNvPr>
          <p:cNvSpPr>
            <a:spLocks noGrp="1"/>
          </p:cNvSpPr>
          <p:nvPr>
            <p:ph type="sldNum" idx="12"/>
          </p:nvPr>
        </p:nvSpPr>
        <p:spPr/>
        <p:txBody>
          <a:bodyPr/>
          <a:lstStyle/>
          <a:p>
            <a:fld id="{00000000-1234-1234-1234-123412341234}" type="slidenum">
              <a:rPr lang="en" smtClean="0"/>
              <a:pPr/>
              <a:t>23</a:t>
            </a:fld>
            <a:endParaRPr lang="en"/>
          </a:p>
        </p:txBody>
      </p:sp>
      <p:pic>
        <p:nvPicPr>
          <p:cNvPr id="6" name="Picture 5">
            <a:extLst>
              <a:ext uri="{FF2B5EF4-FFF2-40B4-BE49-F238E27FC236}">
                <a16:creationId xmlns:a16="http://schemas.microsoft.com/office/drawing/2014/main" id="{EE1EB041-5231-AA3C-34A6-38DC45B6815C}"/>
              </a:ext>
            </a:extLst>
          </p:cNvPr>
          <p:cNvPicPr>
            <a:picLocks noChangeAspect="1"/>
          </p:cNvPicPr>
          <p:nvPr/>
        </p:nvPicPr>
        <p:blipFill>
          <a:blip r:embed="rId3"/>
          <a:stretch>
            <a:fillRect/>
          </a:stretch>
        </p:blipFill>
        <p:spPr>
          <a:xfrm>
            <a:off x="5376521" y="1346763"/>
            <a:ext cx="2708457" cy="2449974"/>
          </a:xfrm>
          <a:prstGeom prst="rect">
            <a:avLst/>
          </a:prstGeom>
        </p:spPr>
      </p:pic>
    </p:spTree>
    <p:extLst>
      <p:ext uri="{BB962C8B-B14F-4D97-AF65-F5344CB8AC3E}">
        <p14:creationId xmlns:p14="http://schemas.microsoft.com/office/powerpoint/2010/main" val="182150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C485-D6C4-1412-4282-646403E29F48}"/>
              </a:ext>
            </a:extLst>
          </p:cNvPr>
          <p:cNvSpPr>
            <a:spLocks noGrp="1"/>
          </p:cNvSpPr>
          <p:nvPr>
            <p:ph type="title"/>
          </p:nvPr>
        </p:nvSpPr>
        <p:spPr/>
        <p:txBody>
          <a:bodyPr/>
          <a:lstStyle/>
          <a:p>
            <a:r>
              <a:rPr lang="en-US" dirty="0"/>
              <a:t>DATA MODELLING – Reinforcement Learning</a:t>
            </a:r>
            <a:endParaRPr lang="en-ZA" dirty="0"/>
          </a:p>
        </p:txBody>
      </p:sp>
      <p:sp>
        <p:nvSpPr>
          <p:cNvPr id="3" name="Text Placeholder 2">
            <a:extLst>
              <a:ext uri="{FF2B5EF4-FFF2-40B4-BE49-F238E27FC236}">
                <a16:creationId xmlns:a16="http://schemas.microsoft.com/office/drawing/2014/main" id="{094EB49B-EC10-6D8C-16A6-80786D974BB4}"/>
              </a:ext>
            </a:extLst>
          </p:cNvPr>
          <p:cNvSpPr>
            <a:spLocks noGrp="1"/>
          </p:cNvSpPr>
          <p:nvPr>
            <p:ph type="body" idx="1"/>
          </p:nvPr>
        </p:nvSpPr>
        <p:spPr>
          <a:xfrm>
            <a:off x="343225" y="1125000"/>
            <a:ext cx="8418810" cy="3639000"/>
          </a:xfrm>
        </p:spPr>
        <p:txBody>
          <a:bodyPr/>
          <a:lstStyle/>
          <a:p>
            <a:pPr marL="76200" indent="0">
              <a:buClrTx/>
              <a:buNone/>
            </a:pPr>
            <a:r>
              <a:rPr lang="en-US" sz="2000" b="1" dirty="0"/>
              <a:t>What should I do now?</a:t>
            </a:r>
          </a:p>
          <a:p>
            <a:pPr>
              <a:buClrTx/>
              <a:buFont typeface="Wingdings" panose="05000000000000000000" pitchFamily="2" charset="2"/>
              <a:buChar char="§"/>
            </a:pPr>
            <a:r>
              <a:rPr lang="en-US" sz="2000" dirty="0"/>
              <a:t>Should I continue driving at the same speed, brake, or accelerate in response to that yellow light?</a:t>
            </a:r>
          </a:p>
          <a:p>
            <a:pPr>
              <a:buClrTx/>
              <a:buFont typeface="Wingdings" panose="05000000000000000000" pitchFamily="2" charset="2"/>
              <a:buChar char="§"/>
            </a:pPr>
            <a:endParaRPr lang="en-ZA" sz="2000" dirty="0"/>
          </a:p>
        </p:txBody>
      </p:sp>
      <p:sp>
        <p:nvSpPr>
          <p:cNvPr id="4" name="Slide Number Placeholder 3">
            <a:extLst>
              <a:ext uri="{FF2B5EF4-FFF2-40B4-BE49-F238E27FC236}">
                <a16:creationId xmlns:a16="http://schemas.microsoft.com/office/drawing/2014/main" id="{9440D514-B561-27F7-0174-CC691B45A5C7}"/>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6" name="Picture 5">
            <a:extLst>
              <a:ext uri="{FF2B5EF4-FFF2-40B4-BE49-F238E27FC236}">
                <a16:creationId xmlns:a16="http://schemas.microsoft.com/office/drawing/2014/main" id="{FF242DE4-EA88-C511-1A52-AAFECBB8B0F0}"/>
              </a:ext>
            </a:extLst>
          </p:cNvPr>
          <p:cNvPicPr>
            <a:picLocks noChangeAspect="1"/>
          </p:cNvPicPr>
          <p:nvPr/>
        </p:nvPicPr>
        <p:blipFill>
          <a:blip r:embed="rId3"/>
          <a:stretch>
            <a:fillRect/>
          </a:stretch>
        </p:blipFill>
        <p:spPr>
          <a:xfrm>
            <a:off x="1053682" y="2673752"/>
            <a:ext cx="7207781" cy="1535203"/>
          </a:xfrm>
          <a:prstGeom prst="rect">
            <a:avLst/>
          </a:prstGeom>
        </p:spPr>
      </p:pic>
    </p:spTree>
    <p:extLst>
      <p:ext uri="{BB962C8B-B14F-4D97-AF65-F5344CB8AC3E}">
        <p14:creationId xmlns:p14="http://schemas.microsoft.com/office/powerpoint/2010/main" val="15337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rgbClr val="009999"/>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1811666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A64F-692C-1CE9-D269-34E66AA5757D}"/>
              </a:ext>
            </a:extLst>
          </p:cNvPr>
          <p:cNvSpPr>
            <a:spLocks noGrp="1"/>
          </p:cNvSpPr>
          <p:nvPr>
            <p:ph type="title"/>
          </p:nvPr>
        </p:nvSpPr>
        <p:spPr/>
        <p:txBody>
          <a:bodyPr/>
          <a:lstStyle/>
          <a:p>
            <a:r>
              <a:rPr lang="en-US" dirty="0"/>
              <a:t>EVALUATING MODELS - Clustering</a:t>
            </a:r>
            <a:endParaRPr lang="en-ZA" dirty="0"/>
          </a:p>
        </p:txBody>
      </p:sp>
      <p:sp>
        <p:nvSpPr>
          <p:cNvPr id="4" name="Slide Number Placeholder 3">
            <a:extLst>
              <a:ext uri="{FF2B5EF4-FFF2-40B4-BE49-F238E27FC236}">
                <a16:creationId xmlns:a16="http://schemas.microsoft.com/office/drawing/2014/main" id="{52061960-98D9-F0DD-86C4-00C87AF62275}"/>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12296" name="Picture 8" descr="matlab - Misplaced centroid in clusters - Stack Overflow">
            <a:extLst>
              <a:ext uri="{FF2B5EF4-FFF2-40B4-BE49-F238E27FC236}">
                <a16:creationId xmlns:a16="http://schemas.microsoft.com/office/drawing/2014/main" id="{86BDAEEC-AEDB-C568-A26F-54B8235D96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00" r="6413"/>
          <a:stretch/>
        </p:blipFill>
        <p:spPr bwMode="auto">
          <a:xfrm>
            <a:off x="2141316" y="970797"/>
            <a:ext cx="4548851" cy="381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379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A64F-692C-1CE9-D269-34E66AA5757D}"/>
              </a:ext>
            </a:extLst>
          </p:cNvPr>
          <p:cNvSpPr>
            <a:spLocks noGrp="1"/>
          </p:cNvSpPr>
          <p:nvPr>
            <p:ph type="title"/>
          </p:nvPr>
        </p:nvSpPr>
        <p:spPr/>
        <p:txBody>
          <a:bodyPr/>
          <a:lstStyle/>
          <a:p>
            <a:r>
              <a:rPr lang="en-US" dirty="0"/>
              <a:t>EVALUATING MODELS - </a:t>
            </a:r>
            <a:r>
              <a:rPr lang="en-US" sz="2000" dirty="0"/>
              <a:t>Regression</a:t>
            </a:r>
            <a:endParaRPr lang="en-ZA" dirty="0"/>
          </a:p>
        </p:txBody>
      </p:sp>
      <p:sp>
        <p:nvSpPr>
          <p:cNvPr id="3" name="Text Placeholder 2">
            <a:extLst>
              <a:ext uri="{FF2B5EF4-FFF2-40B4-BE49-F238E27FC236}">
                <a16:creationId xmlns:a16="http://schemas.microsoft.com/office/drawing/2014/main" id="{30251A11-F3D7-D997-F6B3-7F1BF4C41E87}"/>
              </a:ext>
            </a:extLst>
          </p:cNvPr>
          <p:cNvSpPr>
            <a:spLocks noGrp="1"/>
          </p:cNvSpPr>
          <p:nvPr>
            <p:ph type="body" idx="1"/>
          </p:nvPr>
        </p:nvSpPr>
        <p:spPr/>
        <p:txBody>
          <a:bodyPr numCol="3"/>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endParaRPr lang="en-US" sz="2000" dirty="0"/>
          </a:p>
          <a:p>
            <a:pPr marL="76200" indent="0">
              <a:buNone/>
            </a:pPr>
            <a:r>
              <a:rPr lang="en-US" sz="2000" dirty="0"/>
              <a:t>	</a:t>
            </a:r>
          </a:p>
          <a:p>
            <a:endParaRPr lang="en-US" sz="2000" dirty="0"/>
          </a:p>
          <a:p>
            <a:endParaRPr lang="en-ZA" sz="2000" dirty="0"/>
          </a:p>
        </p:txBody>
      </p:sp>
      <p:sp>
        <p:nvSpPr>
          <p:cNvPr id="4" name="Slide Number Placeholder 3">
            <a:extLst>
              <a:ext uri="{FF2B5EF4-FFF2-40B4-BE49-F238E27FC236}">
                <a16:creationId xmlns:a16="http://schemas.microsoft.com/office/drawing/2014/main" id="{52061960-98D9-F0DD-86C4-00C87AF62275}"/>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12292" name="Picture 4" descr="How to evaluate regression models? | by Vimarsh Karbhari | Acing AI | Medium">
            <a:extLst>
              <a:ext uri="{FF2B5EF4-FFF2-40B4-BE49-F238E27FC236}">
                <a16:creationId xmlns:a16="http://schemas.microsoft.com/office/drawing/2014/main" id="{76CADB1D-CD74-1D6F-C391-72A4CB0FD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202" y="1202315"/>
            <a:ext cx="3963001" cy="356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36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A64F-692C-1CE9-D269-34E66AA5757D}"/>
              </a:ext>
            </a:extLst>
          </p:cNvPr>
          <p:cNvSpPr>
            <a:spLocks noGrp="1"/>
          </p:cNvSpPr>
          <p:nvPr>
            <p:ph type="title"/>
          </p:nvPr>
        </p:nvSpPr>
        <p:spPr/>
        <p:txBody>
          <a:bodyPr/>
          <a:lstStyle/>
          <a:p>
            <a:r>
              <a:rPr lang="en-US" dirty="0"/>
              <a:t>EVALUATING MODELS - </a:t>
            </a:r>
            <a:r>
              <a:rPr lang="en-US" sz="2000" dirty="0"/>
              <a:t>Classification</a:t>
            </a:r>
            <a:endParaRPr lang="en-ZA" dirty="0"/>
          </a:p>
        </p:txBody>
      </p:sp>
      <p:sp>
        <p:nvSpPr>
          <p:cNvPr id="4" name="Slide Number Placeholder 3">
            <a:extLst>
              <a:ext uri="{FF2B5EF4-FFF2-40B4-BE49-F238E27FC236}">
                <a16:creationId xmlns:a16="http://schemas.microsoft.com/office/drawing/2014/main" id="{52061960-98D9-F0DD-86C4-00C87AF62275}"/>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12290" name="Picture 2" descr="Confusion Matrix for Your Multi-Class Machine Learning Model | by Joydwip  Mohajon | Towards Data Science">
            <a:extLst>
              <a:ext uri="{FF2B5EF4-FFF2-40B4-BE49-F238E27FC236}">
                <a16:creationId xmlns:a16="http://schemas.microsoft.com/office/drawing/2014/main" id="{6947F86E-8D95-1C81-4C24-75A136158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622" y="918194"/>
            <a:ext cx="5664756" cy="4015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solidFill>
                  <a:srgbClr val="009999"/>
                </a:solidFill>
              </a:rPr>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rgbClr val="009999"/>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256400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solidFill>
                  <a:srgbClr val="009999"/>
                </a:solidFill>
              </a:rPr>
              <a:t>Intro and Definitions</a:t>
            </a:r>
          </a:p>
          <a:p>
            <a:pPr>
              <a:buClrTx/>
            </a:pPr>
            <a:r>
              <a:rPr lang="en-US" sz="1600" dirty="0"/>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1852750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A64F-692C-1CE9-D269-34E66AA5757D}"/>
              </a:ext>
            </a:extLst>
          </p:cNvPr>
          <p:cNvSpPr>
            <a:spLocks noGrp="1"/>
          </p:cNvSpPr>
          <p:nvPr>
            <p:ph type="title"/>
          </p:nvPr>
        </p:nvSpPr>
        <p:spPr/>
        <p:txBody>
          <a:bodyPr/>
          <a:lstStyle/>
          <a:p>
            <a:r>
              <a:rPr lang="en-US" dirty="0"/>
              <a:t>VISUALISING DATA</a:t>
            </a:r>
            <a:endParaRPr lang="en-ZA" dirty="0"/>
          </a:p>
        </p:txBody>
      </p:sp>
      <p:sp>
        <p:nvSpPr>
          <p:cNvPr id="3" name="Text Placeholder 2">
            <a:extLst>
              <a:ext uri="{FF2B5EF4-FFF2-40B4-BE49-F238E27FC236}">
                <a16:creationId xmlns:a16="http://schemas.microsoft.com/office/drawing/2014/main" id="{30251A11-F3D7-D997-F6B3-7F1BF4C41E87}"/>
              </a:ext>
            </a:extLst>
          </p:cNvPr>
          <p:cNvSpPr>
            <a:spLocks noGrp="1"/>
          </p:cNvSpPr>
          <p:nvPr>
            <p:ph type="body" idx="1"/>
          </p:nvPr>
        </p:nvSpPr>
        <p:spPr>
          <a:xfrm>
            <a:off x="3932470" y="2571750"/>
            <a:ext cx="1005434" cy="726949"/>
          </a:xfrm>
        </p:spPr>
        <p:txBody>
          <a:bodyPr/>
          <a:lstStyle/>
          <a:p>
            <a:pPr marL="76200" indent="0" algn="ctr">
              <a:buNone/>
            </a:pPr>
            <a:r>
              <a:rPr lang="en-US" dirty="0"/>
              <a:t>vs</a:t>
            </a:r>
            <a:endParaRPr lang="en-ZA" dirty="0"/>
          </a:p>
        </p:txBody>
      </p:sp>
      <p:sp>
        <p:nvSpPr>
          <p:cNvPr id="4" name="Slide Number Placeholder 3">
            <a:extLst>
              <a:ext uri="{FF2B5EF4-FFF2-40B4-BE49-F238E27FC236}">
                <a16:creationId xmlns:a16="http://schemas.microsoft.com/office/drawing/2014/main" id="{52061960-98D9-F0DD-86C4-00C87AF62275}"/>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3074" name="Picture 2">
            <a:extLst>
              <a:ext uri="{FF2B5EF4-FFF2-40B4-BE49-F238E27FC236}">
                <a16:creationId xmlns:a16="http://schemas.microsoft.com/office/drawing/2014/main" id="{94E68E62-20C3-4C52-7712-2FF0A286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 y="1551007"/>
            <a:ext cx="3843167" cy="30905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7B15329-C25A-2576-DC42-BBA1B50D4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725" y="1551006"/>
            <a:ext cx="4201825" cy="309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295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A186-8D7F-FF51-8083-65FF3FAEFFB5}"/>
              </a:ext>
            </a:extLst>
          </p:cNvPr>
          <p:cNvSpPr>
            <a:spLocks noGrp="1"/>
          </p:cNvSpPr>
          <p:nvPr>
            <p:ph type="title"/>
          </p:nvPr>
        </p:nvSpPr>
        <p:spPr/>
        <p:txBody>
          <a:bodyPr/>
          <a:lstStyle/>
          <a:p>
            <a:r>
              <a:rPr lang="en-US" dirty="0"/>
              <a:t>VISUALISING DATA</a:t>
            </a:r>
            <a:endParaRPr lang="en-ZA" dirty="0"/>
          </a:p>
        </p:txBody>
      </p:sp>
      <p:sp>
        <p:nvSpPr>
          <p:cNvPr id="3" name="Slide Number Placeholder 2">
            <a:extLst>
              <a:ext uri="{FF2B5EF4-FFF2-40B4-BE49-F238E27FC236}">
                <a16:creationId xmlns:a16="http://schemas.microsoft.com/office/drawing/2014/main" id="{E70BA2DD-2FC7-0EF8-655D-5BB94C7B4509}"/>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13314" name="Picture 2" descr="Someone Posts A Pictograph Of &quot;Average Female Height&quot; And People's  Commentary Is Hilarious | Bored Panda">
            <a:extLst>
              <a:ext uri="{FF2B5EF4-FFF2-40B4-BE49-F238E27FC236}">
                <a16:creationId xmlns:a16="http://schemas.microsoft.com/office/drawing/2014/main" id="{CCB5B26F-3F44-E160-60CE-693C8385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055" y="291900"/>
            <a:ext cx="3302102" cy="464156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ad Data Visualization: 5 Examples of Misleading Data">
            <a:extLst>
              <a:ext uri="{FF2B5EF4-FFF2-40B4-BE49-F238E27FC236}">
                <a16:creationId xmlns:a16="http://schemas.microsoft.com/office/drawing/2014/main" id="{434EB9EA-F4C1-948D-6CF3-CEB666B70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41" y="1086332"/>
            <a:ext cx="3847135" cy="384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77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27EC-E0E8-2B9B-9695-3CB2DAE49029}"/>
              </a:ext>
            </a:extLst>
          </p:cNvPr>
          <p:cNvSpPr>
            <a:spLocks noGrp="1"/>
          </p:cNvSpPr>
          <p:nvPr>
            <p:ph type="title"/>
          </p:nvPr>
        </p:nvSpPr>
        <p:spPr/>
        <p:txBody>
          <a:bodyPr/>
          <a:lstStyle/>
          <a:p>
            <a:r>
              <a:rPr lang="en-US" dirty="0"/>
              <a:t>VISUALISING DATA</a:t>
            </a:r>
            <a:endParaRPr lang="en-ZA" dirty="0"/>
          </a:p>
        </p:txBody>
      </p:sp>
      <p:sp>
        <p:nvSpPr>
          <p:cNvPr id="3" name="Slide Number Placeholder 2">
            <a:extLst>
              <a:ext uri="{FF2B5EF4-FFF2-40B4-BE49-F238E27FC236}">
                <a16:creationId xmlns:a16="http://schemas.microsoft.com/office/drawing/2014/main" id="{086D8E46-5318-6BBB-318A-B2AE385C0C9D}"/>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16386" name="Picture 2" descr="Misleading Graphs… and how to fix them! | Towards Data Science">
            <a:extLst>
              <a:ext uri="{FF2B5EF4-FFF2-40B4-BE49-F238E27FC236}">
                <a16:creationId xmlns:a16="http://schemas.microsoft.com/office/drawing/2014/main" id="{63528F4F-1F17-72F0-FA58-8E455BFDC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0" y="1127476"/>
            <a:ext cx="8424318" cy="288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6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rgbClr val="009999"/>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33</a:t>
            </a:fld>
            <a:endParaRPr lang="en"/>
          </a:p>
        </p:txBody>
      </p:sp>
    </p:spTree>
    <p:extLst>
      <p:ext uri="{BB962C8B-B14F-4D97-AF65-F5344CB8AC3E}">
        <p14:creationId xmlns:p14="http://schemas.microsoft.com/office/powerpoint/2010/main" val="3061794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685800" y="2811715"/>
            <a:ext cx="7772400" cy="780900"/>
          </a:xfrm>
          <a:prstGeom prst="rect">
            <a:avLst/>
          </a:prstGeom>
        </p:spPr>
        <p:txBody>
          <a:bodyPr spcFirstLastPara="1" wrap="square" lIns="91425" tIns="91425" rIns="91425" bIns="91425" anchor="t" anchorCtr="0">
            <a:noAutofit/>
          </a:bodyPr>
          <a:lstStyle/>
          <a:p>
            <a:pPr algn="ctr"/>
            <a:r>
              <a:rPr lang="en" sz="6000" b="1" dirty="0">
                <a:solidFill>
                  <a:schemeClr val="tx1"/>
                </a:solidFill>
              </a:rPr>
              <a:t>PRACTICAL</a:t>
            </a:r>
            <a:br>
              <a:rPr lang="en" sz="6000" b="1" dirty="0">
                <a:solidFill>
                  <a:schemeClr val="tx1"/>
                </a:solidFill>
              </a:rPr>
            </a:br>
            <a:r>
              <a:rPr lang="en" sz="2400" b="1" dirty="0">
                <a:solidFill>
                  <a:schemeClr val="tx1"/>
                </a:solidFill>
              </a:rPr>
              <a:t>Exploratory Data Analysis and Modeling</a:t>
            </a:r>
            <a:endParaRPr lang="en" sz="6000" b="1" dirty="0">
              <a:solidFill>
                <a:schemeClr val="tx1"/>
              </a:solidFill>
            </a:endParaRP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dirty="0"/>
              <a:t>34</a:t>
            </a:fld>
            <a:endParaRPr/>
          </a:p>
        </p:txBody>
      </p:sp>
      <p:sp>
        <p:nvSpPr>
          <p:cNvPr id="2" name="Google Shape;103;p15">
            <a:extLst>
              <a:ext uri="{FF2B5EF4-FFF2-40B4-BE49-F238E27FC236}">
                <a16:creationId xmlns:a16="http://schemas.microsoft.com/office/drawing/2014/main" id="{9030035A-2C93-4C57-81FC-45000B5794D7}"/>
              </a:ext>
            </a:extLst>
          </p:cNvPr>
          <p:cNvSpPr txBox="1">
            <a:spLocks/>
          </p:cNvSpPr>
          <p:nvPr/>
        </p:nvSpPr>
        <p:spPr>
          <a:xfrm>
            <a:off x="1361645" y="3784947"/>
            <a:ext cx="6316800"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2400">
              <a:latin typeface="Cousine"/>
            </a:endParaRPr>
          </a:p>
        </p:txBody>
      </p:sp>
      <p:sp>
        <p:nvSpPr>
          <p:cNvPr id="4" name="Google Shape;374;p36">
            <a:extLst>
              <a:ext uri="{FF2B5EF4-FFF2-40B4-BE49-F238E27FC236}">
                <a16:creationId xmlns:a16="http://schemas.microsoft.com/office/drawing/2014/main" id="{4E36BE78-52E7-4F85-B0E7-AEC927657143}"/>
              </a:ext>
            </a:extLst>
          </p:cNvPr>
          <p:cNvSpPr/>
          <p:nvPr/>
        </p:nvSpPr>
        <p:spPr>
          <a:xfrm>
            <a:off x="4299018" y="1581597"/>
            <a:ext cx="547190" cy="54878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175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A9493-1DB0-CB77-7EA0-6C2D45465DD7}"/>
              </a:ext>
            </a:extLst>
          </p:cNvPr>
          <p:cNvSpPr>
            <a:spLocks noGrp="1"/>
          </p:cNvSpPr>
          <p:nvPr>
            <p:ph type="title"/>
          </p:nvPr>
        </p:nvSpPr>
        <p:spPr/>
        <p:txBody>
          <a:bodyPr/>
          <a:lstStyle/>
          <a:p>
            <a:r>
              <a:rPr lang="en-US" dirty="0"/>
              <a:t>The Dataset</a:t>
            </a:r>
            <a:endParaRPr lang="en-ZA" dirty="0"/>
          </a:p>
        </p:txBody>
      </p:sp>
      <p:sp>
        <p:nvSpPr>
          <p:cNvPr id="2" name="Slide Number Placeholder 1">
            <a:extLst>
              <a:ext uri="{FF2B5EF4-FFF2-40B4-BE49-F238E27FC236}">
                <a16:creationId xmlns:a16="http://schemas.microsoft.com/office/drawing/2014/main" id="{E886DAEA-D120-9885-0A8E-B34663D0ACE1}"/>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9218" name="Picture 2">
            <a:extLst>
              <a:ext uri="{FF2B5EF4-FFF2-40B4-BE49-F238E27FC236}">
                <a16:creationId xmlns:a16="http://schemas.microsoft.com/office/drawing/2014/main" id="{5D19A042-B9A9-4E10-8E4F-5A3058A30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155" y="1291146"/>
            <a:ext cx="2355689" cy="313734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8223769-6EE4-16D1-000F-C15B8D31F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02" y="1806732"/>
            <a:ext cx="2814027" cy="21105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7264090-E1D7-6AB0-2759-B0B112E49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221" y="1804561"/>
            <a:ext cx="2593936" cy="21105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C42B8-987F-438A-3676-7AF1997E38FC}"/>
              </a:ext>
            </a:extLst>
          </p:cNvPr>
          <p:cNvSpPr txBox="1"/>
          <p:nvPr/>
        </p:nvSpPr>
        <p:spPr>
          <a:xfrm>
            <a:off x="3888959" y="4428495"/>
            <a:ext cx="1366080" cy="307777"/>
          </a:xfrm>
          <a:prstGeom prst="rect">
            <a:avLst/>
          </a:prstGeom>
          <a:noFill/>
        </p:spPr>
        <p:txBody>
          <a:bodyPr wrap="none" rtlCol="0">
            <a:spAutoFit/>
          </a:bodyPr>
          <a:lstStyle/>
          <a:p>
            <a:r>
              <a:rPr lang="en-US" dirty="0">
                <a:latin typeface="Cousine" panose="020B0604020202020204" charset="0"/>
                <a:cs typeface="Cousine" panose="020B0604020202020204" charset="0"/>
              </a:rPr>
              <a:t>Iris </a:t>
            </a:r>
            <a:r>
              <a:rPr lang="en-US" dirty="0" err="1">
                <a:latin typeface="Cousine" panose="020B0604020202020204" charset="0"/>
                <a:cs typeface="Cousine" panose="020B0604020202020204" charset="0"/>
              </a:rPr>
              <a:t>setosa</a:t>
            </a:r>
            <a:endParaRPr lang="en-ZA" dirty="0">
              <a:latin typeface="Cousine" panose="020B0604020202020204" charset="0"/>
              <a:cs typeface="Cousine" panose="020B0604020202020204" charset="0"/>
            </a:endParaRPr>
          </a:p>
        </p:txBody>
      </p:sp>
      <p:sp>
        <p:nvSpPr>
          <p:cNvPr id="5" name="TextBox 4">
            <a:extLst>
              <a:ext uri="{FF2B5EF4-FFF2-40B4-BE49-F238E27FC236}">
                <a16:creationId xmlns:a16="http://schemas.microsoft.com/office/drawing/2014/main" id="{0678DFDD-989C-EBED-BBEC-E4693D46CB8C}"/>
              </a:ext>
            </a:extLst>
          </p:cNvPr>
          <p:cNvSpPr txBox="1"/>
          <p:nvPr/>
        </p:nvSpPr>
        <p:spPr>
          <a:xfrm>
            <a:off x="933073" y="3907094"/>
            <a:ext cx="1795684" cy="307777"/>
          </a:xfrm>
          <a:prstGeom prst="rect">
            <a:avLst/>
          </a:prstGeom>
          <a:noFill/>
        </p:spPr>
        <p:txBody>
          <a:bodyPr wrap="none" rtlCol="0">
            <a:spAutoFit/>
          </a:bodyPr>
          <a:lstStyle/>
          <a:p>
            <a:r>
              <a:rPr lang="en-US" dirty="0">
                <a:latin typeface="Cousine" panose="020B0604020202020204" charset="0"/>
                <a:cs typeface="Cousine" panose="020B0604020202020204" charset="0"/>
              </a:rPr>
              <a:t>Iris versicolor</a:t>
            </a:r>
            <a:endParaRPr lang="en-ZA" dirty="0">
              <a:latin typeface="Cousine" panose="020B0604020202020204" charset="0"/>
              <a:cs typeface="Cousine" panose="020B0604020202020204" charset="0"/>
            </a:endParaRPr>
          </a:p>
        </p:txBody>
      </p:sp>
      <p:sp>
        <p:nvSpPr>
          <p:cNvPr id="6" name="TextBox 5">
            <a:extLst>
              <a:ext uri="{FF2B5EF4-FFF2-40B4-BE49-F238E27FC236}">
                <a16:creationId xmlns:a16="http://schemas.microsoft.com/office/drawing/2014/main" id="{584DA9B5-F46D-6ED6-2D26-0206EE8219E9}"/>
              </a:ext>
            </a:extLst>
          </p:cNvPr>
          <p:cNvSpPr txBox="1"/>
          <p:nvPr/>
        </p:nvSpPr>
        <p:spPr>
          <a:xfrm>
            <a:off x="6382047" y="3916943"/>
            <a:ext cx="1688283" cy="307777"/>
          </a:xfrm>
          <a:prstGeom prst="rect">
            <a:avLst/>
          </a:prstGeom>
          <a:noFill/>
        </p:spPr>
        <p:txBody>
          <a:bodyPr wrap="none" rtlCol="0">
            <a:spAutoFit/>
          </a:bodyPr>
          <a:lstStyle/>
          <a:p>
            <a:r>
              <a:rPr lang="en-US" dirty="0">
                <a:latin typeface="Cousine" panose="020B0604020202020204" charset="0"/>
                <a:cs typeface="Cousine" panose="020B0604020202020204" charset="0"/>
              </a:rPr>
              <a:t>Iris virginica</a:t>
            </a:r>
            <a:endParaRPr lang="en-ZA" dirty="0">
              <a:latin typeface="Cousine" panose="020B0604020202020204" charset="0"/>
              <a:cs typeface="Cousine" panose="020B0604020202020204" charset="0"/>
            </a:endParaRPr>
          </a:p>
        </p:txBody>
      </p:sp>
    </p:spTree>
    <p:extLst>
      <p:ext uri="{BB962C8B-B14F-4D97-AF65-F5344CB8AC3E}">
        <p14:creationId xmlns:p14="http://schemas.microsoft.com/office/powerpoint/2010/main" val="2898142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8066-60C6-1A00-F53E-4C04553AC3A9}"/>
              </a:ext>
            </a:extLst>
          </p:cNvPr>
          <p:cNvSpPr>
            <a:spLocks noGrp="1"/>
          </p:cNvSpPr>
          <p:nvPr>
            <p:ph type="title"/>
          </p:nvPr>
        </p:nvSpPr>
        <p:spPr/>
        <p:txBody>
          <a:bodyPr/>
          <a:lstStyle/>
          <a:p>
            <a:r>
              <a:rPr lang="en-US" dirty="0"/>
              <a:t>The Dataset</a:t>
            </a:r>
            <a:endParaRPr lang="en-ZA" dirty="0"/>
          </a:p>
        </p:txBody>
      </p:sp>
      <p:sp>
        <p:nvSpPr>
          <p:cNvPr id="3" name="Slide Number Placeholder 2">
            <a:extLst>
              <a:ext uri="{FF2B5EF4-FFF2-40B4-BE49-F238E27FC236}">
                <a16:creationId xmlns:a16="http://schemas.microsoft.com/office/drawing/2014/main" id="{38964D9A-E4E9-98CD-89BB-3C90A1D8371D}"/>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10242" name="Picture 2">
            <a:extLst>
              <a:ext uri="{FF2B5EF4-FFF2-40B4-BE49-F238E27FC236}">
                <a16:creationId xmlns:a16="http://schemas.microsoft.com/office/drawing/2014/main" id="{EB85264D-9233-DCA0-2DC3-EBD894447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025142"/>
            <a:ext cx="56388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42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8E0AB-0D37-7371-531F-7D792B3E7E51}"/>
              </a:ext>
            </a:extLst>
          </p:cNvPr>
          <p:cNvSpPr>
            <a:spLocks noGrp="1"/>
          </p:cNvSpPr>
          <p:nvPr>
            <p:ph type="title"/>
          </p:nvPr>
        </p:nvSpPr>
        <p:spPr/>
        <p:txBody>
          <a:bodyPr/>
          <a:lstStyle/>
          <a:p>
            <a:r>
              <a:rPr lang="en-US" sz="2800" dirty="0"/>
              <a:t>Practical set up </a:t>
            </a:r>
            <a:endParaRPr lang="en-ZA" sz="2800" dirty="0"/>
          </a:p>
        </p:txBody>
      </p:sp>
      <p:sp>
        <p:nvSpPr>
          <p:cNvPr id="5" name="Text Placeholder 4">
            <a:extLst>
              <a:ext uri="{FF2B5EF4-FFF2-40B4-BE49-F238E27FC236}">
                <a16:creationId xmlns:a16="http://schemas.microsoft.com/office/drawing/2014/main" id="{8CB2C495-B609-8F03-E491-787513E3BBC4}"/>
              </a:ext>
            </a:extLst>
          </p:cNvPr>
          <p:cNvSpPr>
            <a:spLocks noGrp="1"/>
          </p:cNvSpPr>
          <p:nvPr>
            <p:ph type="body" idx="1"/>
          </p:nvPr>
        </p:nvSpPr>
        <p:spPr/>
        <p:txBody>
          <a:bodyPr/>
          <a:lstStyle/>
          <a:p>
            <a:pPr marL="533400" indent="-457200">
              <a:buClrTx/>
              <a:buFont typeface="+mj-lt"/>
              <a:buAutoNum type="arabicPeriod"/>
            </a:pPr>
            <a:r>
              <a:rPr lang="en-ZA" dirty="0"/>
              <a:t>Go to binder in your browser</a:t>
            </a:r>
          </a:p>
          <a:p>
            <a:r>
              <a:rPr lang="en-ZA" dirty="0">
                <a:solidFill>
                  <a:srgbClr val="009999"/>
                </a:solidFill>
                <a:hlinkClick r:id="rId3">
                  <a:extLst>
                    <a:ext uri="{A12FA001-AC4F-418D-AE19-62706E023703}">
                      <ahyp:hlinkClr xmlns:ahyp="http://schemas.microsoft.com/office/drawing/2018/hyperlinkcolor" val="tx"/>
                    </a:ext>
                  </a:extLst>
                </a:hlinkClick>
              </a:rPr>
              <a:t>https://mybinder.org/</a:t>
            </a:r>
            <a:endParaRPr lang="en-ZA" dirty="0"/>
          </a:p>
          <a:p>
            <a:pPr marL="76200" indent="0">
              <a:buClrTx/>
              <a:buNone/>
            </a:pPr>
            <a:r>
              <a:rPr lang="en-ZA" dirty="0"/>
              <a:t>2. Paste in the name of the repository</a:t>
            </a:r>
          </a:p>
          <a:p>
            <a:pPr marL="533400" indent="-457200">
              <a:buFont typeface="Cousine"/>
              <a:buAutoNum type="arabicPeriod"/>
            </a:pPr>
            <a:r>
              <a:rPr lang="en-ZA" dirty="0">
                <a:solidFill>
                  <a:srgbClr val="009999"/>
                </a:solidFill>
                <a:hlinkClick r:id="rId4">
                  <a:extLst>
                    <a:ext uri="{A12FA001-AC4F-418D-AE19-62706E023703}">
                      <ahyp:hlinkClr xmlns:ahyp="http://schemas.microsoft.com/office/drawing/2018/hyperlinkcolor" val="tx"/>
                    </a:ext>
                  </a:extLst>
                </a:hlinkClick>
              </a:rPr>
              <a:t>https://github.com/DanielleWinter/ds101_iris_dataset.git</a:t>
            </a:r>
            <a:endParaRPr lang="en-ZA" dirty="0">
              <a:solidFill>
                <a:srgbClr val="009999"/>
              </a:solidFill>
            </a:endParaRPr>
          </a:p>
          <a:p>
            <a:pPr marL="76200" indent="0">
              <a:buNone/>
            </a:pPr>
            <a:endParaRPr lang="en-ZA" dirty="0">
              <a:solidFill>
                <a:srgbClr val="009999"/>
              </a:solidFill>
            </a:endParaRPr>
          </a:p>
          <a:p>
            <a:pPr marL="533400" indent="-457200">
              <a:buFont typeface="Cousine"/>
              <a:buAutoNum type="arabicPeriod"/>
            </a:pPr>
            <a:endParaRPr lang="en-ZA" dirty="0">
              <a:solidFill>
                <a:srgbClr val="009999"/>
              </a:solidFill>
            </a:endParaRPr>
          </a:p>
          <a:p>
            <a:pPr marL="533400" indent="-457200">
              <a:buFont typeface="Cousine"/>
              <a:buAutoNum type="arabicPeriod"/>
            </a:pPr>
            <a:endParaRPr lang="en-ZA" dirty="0">
              <a:solidFill>
                <a:srgbClr val="009999"/>
              </a:solidFill>
            </a:endParaRPr>
          </a:p>
          <a:p>
            <a:pPr marL="533400" indent="-457200">
              <a:buAutoNum type="arabicPeriod"/>
            </a:pPr>
            <a:endParaRPr lang="en-ZA" dirty="0"/>
          </a:p>
          <a:p>
            <a:endParaRPr lang="en-ZA" dirty="0">
              <a:solidFill>
                <a:srgbClr val="009999"/>
              </a:solidFill>
              <a:hlinkClick r:id="rId3">
                <a:extLst>
                  <a:ext uri="{A12FA001-AC4F-418D-AE19-62706E023703}">
                    <ahyp:hlinkClr xmlns:ahyp="http://schemas.microsoft.com/office/drawing/2018/hyperlinkcolor" val="tx"/>
                  </a:ext>
                </a:extLst>
              </a:hlinkClick>
            </a:endParaRPr>
          </a:p>
          <a:p>
            <a:endParaRPr lang="en-ZA" dirty="0"/>
          </a:p>
        </p:txBody>
      </p:sp>
      <p:sp>
        <p:nvSpPr>
          <p:cNvPr id="3" name="Slide Number Placeholder 2">
            <a:extLst>
              <a:ext uri="{FF2B5EF4-FFF2-40B4-BE49-F238E27FC236}">
                <a16:creationId xmlns:a16="http://schemas.microsoft.com/office/drawing/2014/main" id="{5517E1CB-2EB2-676E-737A-129915860766}"/>
              </a:ext>
            </a:extLst>
          </p:cNvPr>
          <p:cNvSpPr>
            <a:spLocks noGrp="1"/>
          </p:cNvSpPr>
          <p:nvPr>
            <p:ph type="sldNum" idx="12"/>
          </p:nvPr>
        </p:nvSpPr>
        <p:spPr/>
        <p:txBody>
          <a:bodyPr/>
          <a:lstStyle/>
          <a:p>
            <a:fld id="{00000000-1234-1234-1234-123412341234}" type="slidenum">
              <a:rPr lang="en" smtClean="0"/>
              <a:pPr/>
              <a:t>37</a:t>
            </a:fld>
            <a:endParaRPr lang="en"/>
          </a:p>
        </p:txBody>
      </p:sp>
    </p:spTree>
    <p:extLst>
      <p:ext uri="{BB962C8B-B14F-4D97-AF65-F5344CB8AC3E}">
        <p14:creationId xmlns:p14="http://schemas.microsoft.com/office/powerpoint/2010/main" val="2637831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rgbClr val="009999"/>
                </a:solidFill>
              </a:rPr>
              <a:t>Discussion</a:t>
            </a:r>
          </a:p>
          <a:p>
            <a:pPr>
              <a:buClrTx/>
            </a:pPr>
            <a:r>
              <a:rPr lang="en-US" sz="1600" dirty="0"/>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2492861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685800" y="2811715"/>
            <a:ext cx="7772400" cy="780900"/>
          </a:xfrm>
          <a:prstGeom prst="rect">
            <a:avLst/>
          </a:prstGeom>
        </p:spPr>
        <p:txBody>
          <a:bodyPr spcFirstLastPara="1" wrap="square" lIns="91425" tIns="91425" rIns="91425" bIns="91425" anchor="t" anchorCtr="0">
            <a:noAutofit/>
          </a:bodyPr>
          <a:lstStyle/>
          <a:p>
            <a:pPr algn="ctr"/>
            <a:r>
              <a:rPr lang="en" sz="6000" b="1" dirty="0">
                <a:solidFill>
                  <a:schemeClr val="tx1"/>
                </a:solidFill>
              </a:rPr>
              <a:t>DISCUSS</a:t>
            </a: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 name="Google Shape;103;p15">
            <a:extLst>
              <a:ext uri="{FF2B5EF4-FFF2-40B4-BE49-F238E27FC236}">
                <a16:creationId xmlns:a16="http://schemas.microsoft.com/office/drawing/2014/main" id="{9030035A-2C93-4C57-81FC-45000B5794D7}"/>
              </a:ext>
            </a:extLst>
          </p:cNvPr>
          <p:cNvSpPr txBox="1">
            <a:spLocks/>
          </p:cNvSpPr>
          <p:nvPr/>
        </p:nvSpPr>
        <p:spPr>
          <a:xfrm>
            <a:off x="1361645" y="3784947"/>
            <a:ext cx="6316800"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2400">
              <a:latin typeface="Cousine"/>
            </a:endParaRPr>
          </a:p>
        </p:txBody>
      </p:sp>
      <p:sp>
        <p:nvSpPr>
          <p:cNvPr id="3" name="Google Shape;379;p36">
            <a:extLst>
              <a:ext uri="{FF2B5EF4-FFF2-40B4-BE49-F238E27FC236}">
                <a16:creationId xmlns:a16="http://schemas.microsoft.com/office/drawing/2014/main" id="{ED02A548-DDF7-4C44-A4EE-E0766D6B062A}"/>
              </a:ext>
            </a:extLst>
          </p:cNvPr>
          <p:cNvSpPr/>
          <p:nvPr/>
        </p:nvSpPr>
        <p:spPr>
          <a:xfrm>
            <a:off x="4246384" y="1528797"/>
            <a:ext cx="544169" cy="544073"/>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019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685800" y="2811715"/>
            <a:ext cx="7772400" cy="780900"/>
          </a:xfrm>
          <a:prstGeom prst="rect">
            <a:avLst/>
          </a:prstGeom>
        </p:spPr>
        <p:txBody>
          <a:bodyPr spcFirstLastPara="1" wrap="square" lIns="91425" tIns="91425" rIns="91425" bIns="91425" anchor="t" anchorCtr="0">
            <a:noAutofit/>
          </a:bodyPr>
          <a:lstStyle/>
          <a:p>
            <a:pPr algn="ctr"/>
            <a:r>
              <a:rPr lang="en" sz="4400" b="1" dirty="0">
                <a:solidFill>
                  <a:schemeClr val="tx1"/>
                </a:solidFill>
              </a:rPr>
              <a:t>WHAT IS DATA SCIENCE?</a:t>
            </a:r>
            <a:endParaRPr lang="en-US" sz="1400"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Google Shape;103;p15">
            <a:extLst>
              <a:ext uri="{FF2B5EF4-FFF2-40B4-BE49-F238E27FC236}">
                <a16:creationId xmlns:a16="http://schemas.microsoft.com/office/drawing/2014/main" id="{9030035A-2C93-4C57-81FC-45000B5794D7}"/>
              </a:ext>
            </a:extLst>
          </p:cNvPr>
          <p:cNvSpPr txBox="1">
            <a:spLocks/>
          </p:cNvSpPr>
          <p:nvPr/>
        </p:nvSpPr>
        <p:spPr>
          <a:xfrm>
            <a:off x="1361645" y="3784947"/>
            <a:ext cx="6316800"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2400" dirty="0"/>
          </a:p>
        </p:txBody>
      </p:sp>
      <p:sp>
        <p:nvSpPr>
          <p:cNvPr id="5" name="Google Shape;395;p36">
            <a:extLst>
              <a:ext uri="{FF2B5EF4-FFF2-40B4-BE49-F238E27FC236}">
                <a16:creationId xmlns:a16="http://schemas.microsoft.com/office/drawing/2014/main" id="{BDD28D0D-E83C-41D9-A76B-FD8CD8DFCEA2}"/>
              </a:ext>
            </a:extLst>
          </p:cNvPr>
          <p:cNvSpPr/>
          <p:nvPr/>
        </p:nvSpPr>
        <p:spPr>
          <a:xfrm>
            <a:off x="4295223" y="1563136"/>
            <a:ext cx="542179" cy="545370"/>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92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BD93D-1466-361D-E9F9-8FC9C65B8B41}"/>
              </a:ext>
            </a:extLst>
          </p:cNvPr>
          <p:cNvSpPr>
            <a:spLocks noGrp="1"/>
          </p:cNvSpPr>
          <p:nvPr>
            <p:ph type="title"/>
          </p:nvPr>
        </p:nvSpPr>
        <p:spPr/>
        <p:txBody>
          <a:bodyPr/>
          <a:lstStyle/>
          <a:p>
            <a:r>
              <a:rPr lang="en-US" dirty="0"/>
              <a:t>Answers</a:t>
            </a:r>
            <a:endParaRPr lang="en-ZA" dirty="0"/>
          </a:p>
        </p:txBody>
      </p:sp>
      <p:sp>
        <p:nvSpPr>
          <p:cNvPr id="4" name="Text Placeholder 3">
            <a:extLst>
              <a:ext uri="{FF2B5EF4-FFF2-40B4-BE49-F238E27FC236}">
                <a16:creationId xmlns:a16="http://schemas.microsoft.com/office/drawing/2014/main" id="{3A835FCF-A215-A71E-F9D8-2117DF099A5D}"/>
              </a:ext>
            </a:extLst>
          </p:cNvPr>
          <p:cNvSpPr>
            <a:spLocks noGrp="1"/>
          </p:cNvSpPr>
          <p:nvPr>
            <p:ph type="body" idx="1"/>
          </p:nvPr>
        </p:nvSpPr>
        <p:spPr/>
        <p:txBody>
          <a:bodyPr/>
          <a:lstStyle/>
          <a:p>
            <a:pPr marL="533400" indent="-457200">
              <a:buClrTx/>
              <a:buFont typeface="+mj-lt"/>
              <a:buAutoNum type="arabicPeriod"/>
            </a:pPr>
            <a:r>
              <a:rPr lang="en-US" sz="2000" b="0" dirty="0">
                <a:effectLst/>
                <a:latin typeface="Consolas" panose="020B0609020204030204" pitchFamily="49" charset="0"/>
              </a:rPr>
              <a:t>Is this a supervised or an unsupervised data set if we want to predict the iris species? </a:t>
            </a:r>
            <a:r>
              <a:rPr lang="en-US" sz="2000" dirty="0">
                <a:solidFill>
                  <a:srgbClr val="009999"/>
                </a:solidFill>
              </a:rPr>
              <a:t>Supervised</a:t>
            </a:r>
          </a:p>
          <a:p>
            <a:pPr marL="533400" indent="-457200">
              <a:buClrTx/>
              <a:buFont typeface="+mj-lt"/>
              <a:buAutoNum type="arabicPeriod"/>
            </a:pPr>
            <a:r>
              <a:rPr lang="en-US" sz="2000" dirty="0"/>
              <a:t>If we want to build a model to find the iris species, what type of machine learning could we use? </a:t>
            </a:r>
            <a:r>
              <a:rPr lang="en-US" sz="2000" dirty="0">
                <a:solidFill>
                  <a:srgbClr val="009999"/>
                </a:solidFill>
              </a:rPr>
              <a:t>D</a:t>
            </a:r>
          </a:p>
          <a:p>
            <a:pPr marL="533400" indent="-457200">
              <a:buClrTx/>
              <a:buFont typeface="+mj-lt"/>
              <a:buAutoNum type="arabicPeriod"/>
            </a:pPr>
            <a:r>
              <a:rPr lang="en-US" sz="2000" dirty="0"/>
              <a:t>Is the iris dataset balanced? (y/n) </a:t>
            </a:r>
            <a:r>
              <a:rPr lang="en-US" sz="2000" dirty="0">
                <a:solidFill>
                  <a:srgbClr val="009999"/>
                </a:solidFill>
              </a:rPr>
              <a:t>Yes</a:t>
            </a:r>
          </a:p>
          <a:p>
            <a:pPr marL="533400" indent="-457200">
              <a:buClrTx/>
              <a:buFont typeface="+mj-lt"/>
              <a:buAutoNum type="arabicPeriod"/>
            </a:pPr>
            <a:r>
              <a:rPr lang="en-US" sz="2000" dirty="0"/>
              <a:t>How many data points are in the dataset? </a:t>
            </a:r>
            <a:r>
              <a:rPr lang="en-US" sz="2000" dirty="0">
                <a:solidFill>
                  <a:srgbClr val="009999"/>
                </a:solidFill>
              </a:rPr>
              <a:t>150</a:t>
            </a:r>
          </a:p>
          <a:p>
            <a:pPr marL="533400" indent="-457200">
              <a:buClrTx/>
              <a:buFont typeface="+mj-lt"/>
              <a:buAutoNum type="arabicPeriod" startAt="5"/>
            </a:pPr>
            <a:r>
              <a:rPr lang="en-US" sz="2000" b="0" i="0" dirty="0">
                <a:effectLst/>
                <a:latin typeface="Segoe WPC"/>
              </a:rPr>
              <a:t>What is the average petal length across all iris species? </a:t>
            </a:r>
            <a:r>
              <a:rPr lang="en-ZA" sz="2000" b="0" i="0" dirty="0">
                <a:solidFill>
                  <a:srgbClr val="009999"/>
                </a:solidFill>
                <a:effectLst/>
                <a:latin typeface="Segoe WPC"/>
              </a:rPr>
              <a:t>3.758667</a:t>
            </a:r>
          </a:p>
          <a:p>
            <a:pPr marL="533400" indent="-457200">
              <a:buClrTx/>
              <a:buFont typeface="+mj-lt"/>
              <a:buAutoNum type="arabicPeriod" startAt="5"/>
            </a:pPr>
            <a:r>
              <a:rPr lang="en-US" sz="2000" dirty="0">
                <a:latin typeface="Segoe WPC"/>
              </a:rPr>
              <a:t>Is there any missing data in this dataset? </a:t>
            </a:r>
            <a:r>
              <a:rPr lang="en-ZA" sz="2000" dirty="0">
                <a:solidFill>
                  <a:srgbClr val="009999"/>
                </a:solidFill>
                <a:latin typeface="Segoe WPC"/>
              </a:rPr>
              <a:t>No</a:t>
            </a:r>
          </a:p>
          <a:p>
            <a:pPr marL="533400" indent="-457200">
              <a:buClrTx/>
              <a:buFont typeface="+mj-lt"/>
              <a:buAutoNum type="arabicPeriod"/>
            </a:pPr>
            <a:endParaRPr lang="en-US" sz="2000" dirty="0">
              <a:solidFill>
                <a:srgbClr val="009999"/>
              </a:solidFill>
            </a:endParaRPr>
          </a:p>
          <a:p>
            <a:pPr marL="533400" indent="-457200">
              <a:buClrTx/>
              <a:buFont typeface="+mj-lt"/>
              <a:buAutoNum type="arabicPeriod"/>
            </a:pPr>
            <a:endParaRPr lang="en-US" sz="2000" dirty="0"/>
          </a:p>
          <a:p>
            <a:pPr marL="533400" indent="-457200">
              <a:buClrTx/>
              <a:buFont typeface="+mj-lt"/>
              <a:buAutoNum type="arabicPeriod"/>
            </a:pPr>
            <a:endParaRPr lang="en-ZA" sz="2000" dirty="0"/>
          </a:p>
        </p:txBody>
      </p:sp>
      <p:sp>
        <p:nvSpPr>
          <p:cNvPr id="2" name="Slide Number Placeholder 1">
            <a:extLst>
              <a:ext uri="{FF2B5EF4-FFF2-40B4-BE49-F238E27FC236}">
                <a16:creationId xmlns:a16="http://schemas.microsoft.com/office/drawing/2014/main" id="{1D178721-B26D-4885-E6A7-FD9DCEA6FB96}"/>
              </a:ext>
            </a:extLst>
          </p:cNvPr>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2532242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BD93D-1466-361D-E9F9-8FC9C65B8B41}"/>
              </a:ext>
            </a:extLst>
          </p:cNvPr>
          <p:cNvSpPr>
            <a:spLocks noGrp="1"/>
          </p:cNvSpPr>
          <p:nvPr>
            <p:ph type="title"/>
          </p:nvPr>
        </p:nvSpPr>
        <p:spPr/>
        <p:txBody>
          <a:bodyPr/>
          <a:lstStyle/>
          <a:p>
            <a:r>
              <a:rPr lang="en-US" dirty="0"/>
              <a:t>Answers</a:t>
            </a:r>
            <a:endParaRPr lang="en-ZA" dirty="0"/>
          </a:p>
        </p:txBody>
      </p:sp>
      <p:sp>
        <p:nvSpPr>
          <p:cNvPr id="4" name="Text Placeholder 3">
            <a:extLst>
              <a:ext uri="{FF2B5EF4-FFF2-40B4-BE49-F238E27FC236}">
                <a16:creationId xmlns:a16="http://schemas.microsoft.com/office/drawing/2014/main" id="{3A835FCF-A215-A71E-F9D8-2117DF099A5D}"/>
              </a:ext>
            </a:extLst>
          </p:cNvPr>
          <p:cNvSpPr>
            <a:spLocks noGrp="1"/>
          </p:cNvSpPr>
          <p:nvPr>
            <p:ph type="body" idx="1"/>
          </p:nvPr>
        </p:nvSpPr>
        <p:spPr/>
        <p:txBody>
          <a:bodyPr/>
          <a:lstStyle/>
          <a:p>
            <a:pPr marL="533400" indent="-457200">
              <a:buClrTx/>
              <a:buFont typeface="+mj-lt"/>
              <a:buAutoNum type="arabicPeriod" startAt="7"/>
            </a:pPr>
            <a:r>
              <a:rPr lang="en-US" sz="1800" b="0" i="0" dirty="0">
                <a:effectLst/>
                <a:latin typeface="Cousine" panose="020B0604020202020204" charset="0"/>
                <a:cs typeface="Cousine" panose="020B0604020202020204" charset="0"/>
              </a:rPr>
              <a:t>Are there any outliers in the data? </a:t>
            </a:r>
            <a:r>
              <a:rPr lang="en-ZA" sz="1800" b="0" i="0" dirty="0">
                <a:solidFill>
                  <a:srgbClr val="009999"/>
                </a:solidFill>
                <a:effectLst/>
                <a:latin typeface="Cousine" panose="020B0604020202020204" charset="0"/>
                <a:cs typeface="Cousine" panose="020B0604020202020204" charset="0"/>
              </a:rPr>
              <a:t>Yes</a:t>
            </a:r>
          </a:p>
          <a:p>
            <a:pPr marL="533400" indent="-457200">
              <a:buClrTx/>
              <a:buFont typeface="+mj-lt"/>
              <a:buAutoNum type="arabicPeriod" startAt="7"/>
            </a:pPr>
            <a:r>
              <a:rPr lang="en-US" sz="1800" dirty="0">
                <a:latin typeface="Cousine" panose="020B0604020202020204" charset="0"/>
                <a:cs typeface="Cousine" panose="020B0604020202020204" charset="0"/>
              </a:rPr>
              <a:t>From the </a:t>
            </a:r>
            <a:r>
              <a:rPr lang="en-US" sz="1800" dirty="0" err="1">
                <a:latin typeface="Cousine" panose="020B0604020202020204" charset="0"/>
                <a:cs typeface="Cousine" panose="020B0604020202020204" charset="0"/>
              </a:rPr>
              <a:t>pairplot</a:t>
            </a:r>
            <a:r>
              <a:rPr lang="en-US" sz="1800" dirty="0">
                <a:latin typeface="Cousine" panose="020B0604020202020204" charset="0"/>
                <a:cs typeface="Cousine" panose="020B0604020202020204" charset="0"/>
              </a:rPr>
              <a:t>, which iris species is separated from the other two across all feature combinations? </a:t>
            </a:r>
            <a:r>
              <a:rPr lang="en-ZA" sz="1800" dirty="0">
                <a:solidFill>
                  <a:srgbClr val="009999"/>
                </a:solidFill>
                <a:latin typeface="Cousine" panose="020B0604020202020204" charset="0"/>
                <a:cs typeface="Cousine" panose="020B0604020202020204" charset="0"/>
              </a:rPr>
              <a:t>Iris </a:t>
            </a:r>
            <a:r>
              <a:rPr lang="en-ZA" sz="1800" dirty="0" err="1">
                <a:solidFill>
                  <a:srgbClr val="009999"/>
                </a:solidFill>
                <a:latin typeface="Cousine" panose="020B0604020202020204" charset="0"/>
                <a:cs typeface="Cousine" panose="020B0604020202020204" charset="0"/>
              </a:rPr>
              <a:t>setosa</a:t>
            </a:r>
            <a:endParaRPr lang="en-ZA" sz="1800" dirty="0">
              <a:solidFill>
                <a:srgbClr val="009999"/>
              </a:solidFill>
              <a:latin typeface="Cousine" panose="020B0604020202020204" charset="0"/>
              <a:cs typeface="Cousine" panose="020B0604020202020204" charset="0"/>
            </a:endParaRPr>
          </a:p>
          <a:p>
            <a:pPr marL="533400" indent="-457200">
              <a:buClrTx/>
              <a:buFont typeface="+mj-lt"/>
              <a:buAutoNum type="arabicPeriod" startAt="7"/>
            </a:pPr>
            <a:r>
              <a:rPr lang="en-US" sz="1800" dirty="0">
                <a:latin typeface="Cousine" panose="020B0604020202020204" charset="0"/>
                <a:cs typeface="Cousine" panose="020B0604020202020204" charset="0"/>
              </a:rPr>
              <a:t>Looking at this data, what type of machine learning model would       you choose to create groups? </a:t>
            </a:r>
            <a:r>
              <a:rPr lang="en-US" sz="1800" dirty="0">
                <a:solidFill>
                  <a:srgbClr val="009999"/>
                </a:solidFill>
                <a:latin typeface="Cousine" panose="020B0604020202020204" charset="0"/>
                <a:cs typeface="Cousine" panose="020B0604020202020204" charset="0"/>
              </a:rPr>
              <a:t>Clustering or classification</a:t>
            </a:r>
          </a:p>
          <a:p>
            <a:pPr marL="533400" indent="-457200">
              <a:buClrTx/>
              <a:buFont typeface="+mj-lt"/>
              <a:buAutoNum type="arabicPeriod" startAt="7"/>
            </a:pPr>
            <a:r>
              <a:rPr lang="en-US" sz="1800" dirty="0">
                <a:latin typeface="Cousine" panose="020B0604020202020204" charset="0"/>
                <a:cs typeface="Cousine" panose="020B0604020202020204" charset="0"/>
              </a:rPr>
              <a:t>For the test sample is the predicted species correct? </a:t>
            </a:r>
            <a:r>
              <a:rPr lang="en-US" sz="1800" dirty="0">
                <a:solidFill>
                  <a:srgbClr val="009999"/>
                </a:solidFill>
                <a:latin typeface="Cousine" panose="020B0604020202020204" charset="0"/>
                <a:cs typeface="Cousine" panose="020B0604020202020204" charset="0"/>
              </a:rPr>
              <a:t>No</a:t>
            </a:r>
            <a:endParaRPr lang="en-US" sz="1800" dirty="0">
              <a:latin typeface="Cousine" panose="020B0604020202020204" charset="0"/>
              <a:cs typeface="Cousine" panose="020B0604020202020204" charset="0"/>
            </a:endParaRPr>
          </a:p>
          <a:p>
            <a:pPr marL="533400" indent="-457200">
              <a:buClrTx/>
              <a:buFont typeface="+mj-lt"/>
              <a:buAutoNum type="arabicPeriod" startAt="7"/>
            </a:pPr>
            <a:r>
              <a:rPr lang="en-US" sz="1800" b="0" dirty="0">
                <a:effectLst/>
                <a:latin typeface="Cousine" panose="020B0604020202020204" charset="0"/>
                <a:cs typeface="Cousine" panose="020B0604020202020204" charset="0"/>
              </a:rPr>
              <a:t>From the graphs, are the predicted clusters the same as the ground truth? </a:t>
            </a:r>
            <a:r>
              <a:rPr lang="en-US" sz="1800" b="0" dirty="0">
                <a:solidFill>
                  <a:srgbClr val="009999"/>
                </a:solidFill>
                <a:effectLst/>
                <a:latin typeface="Cousine" panose="020B0604020202020204" charset="0"/>
                <a:cs typeface="Cousine" panose="020B0604020202020204" charset="0"/>
              </a:rPr>
              <a:t>No</a:t>
            </a:r>
          </a:p>
          <a:p>
            <a:pPr marL="76200" indent="0">
              <a:buClrTx/>
              <a:buNone/>
            </a:pPr>
            <a:endParaRPr lang="en-US" sz="1800" dirty="0">
              <a:latin typeface="Cousine" panose="020B0604020202020204" charset="0"/>
              <a:cs typeface="Cousine" panose="020B0604020202020204" charset="0"/>
            </a:endParaRPr>
          </a:p>
          <a:p>
            <a:pPr marL="533400" indent="-457200">
              <a:buClrTx/>
              <a:buFont typeface="+mj-lt"/>
              <a:buAutoNum type="arabicPeriod"/>
            </a:pPr>
            <a:endParaRPr lang="en-ZA" sz="1800" dirty="0">
              <a:latin typeface="Cousine" panose="020B0604020202020204" charset="0"/>
              <a:cs typeface="Cousine" panose="020B0604020202020204" charset="0"/>
            </a:endParaRPr>
          </a:p>
        </p:txBody>
      </p:sp>
      <p:sp>
        <p:nvSpPr>
          <p:cNvPr id="2" name="Slide Number Placeholder 1">
            <a:extLst>
              <a:ext uri="{FF2B5EF4-FFF2-40B4-BE49-F238E27FC236}">
                <a16:creationId xmlns:a16="http://schemas.microsoft.com/office/drawing/2014/main" id="{1D178721-B26D-4885-E6A7-FD9DCEA6FB96}"/>
              </a:ext>
            </a:extLst>
          </p:cNvPr>
          <p:cNvSpPr>
            <a:spLocks noGrp="1"/>
          </p:cNvSpPr>
          <p:nvPr>
            <p:ph type="sldNum" idx="12"/>
          </p:nvPr>
        </p:nvSpPr>
        <p:spPr/>
        <p:txBody>
          <a:bodyPr/>
          <a:lstStyle/>
          <a:p>
            <a:fld id="{00000000-1234-1234-1234-123412341234}" type="slidenum">
              <a:rPr lang="en" smtClean="0"/>
              <a:pPr/>
              <a:t>41</a:t>
            </a:fld>
            <a:endParaRPr lang="en"/>
          </a:p>
        </p:txBody>
      </p:sp>
    </p:spTree>
    <p:extLst>
      <p:ext uri="{BB962C8B-B14F-4D97-AF65-F5344CB8AC3E}">
        <p14:creationId xmlns:p14="http://schemas.microsoft.com/office/powerpoint/2010/main" val="1348906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solidFill>
                  <a:srgbClr val="009999"/>
                </a:solidFill>
              </a:rPr>
              <a:t>Resources</a:t>
            </a:r>
          </a:p>
          <a:p>
            <a:pPr>
              <a:buClrTx/>
            </a:pPr>
            <a:r>
              <a:rPr lang="en-US" sz="1600" dirty="0">
                <a:solidFill>
                  <a:schemeClr val="tx1"/>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42</a:t>
            </a:fld>
            <a:endParaRPr lang="en"/>
          </a:p>
        </p:txBody>
      </p:sp>
    </p:spTree>
    <p:extLst>
      <p:ext uri="{BB962C8B-B14F-4D97-AF65-F5344CB8AC3E}">
        <p14:creationId xmlns:p14="http://schemas.microsoft.com/office/powerpoint/2010/main" val="53087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685800" y="2811715"/>
            <a:ext cx="7772400" cy="780900"/>
          </a:xfrm>
          <a:prstGeom prst="rect">
            <a:avLst/>
          </a:prstGeom>
        </p:spPr>
        <p:txBody>
          <a:bodyPr spcFirstLastPara="1" wrap="square" lIns="91425" tIns="91425" rIns="91425" bIns="91425" anchor="t" anchorCtr="0">
            <a:noAutofit/>
          </a:bodyPr>
          <a:lstStyle/>
          <a:p>
            <a:pPr algn="ctr"/>
            <a:r>
              <a:rPr lang="en" sz="6000" b="1" dirty="0">
                <a:solidFill>
                  <a:schemeClr val="tx1"/>
                </a:solidFill>
              </a:rPr>
              <a:t>RESOURCES</a:t>
            </a: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 name="Google Shape;103;p15">
            <a:extLst>
              <a:ext uri="{FF2B5EF4-FFF2-40B4-BE49-F238E27FC236}">
                <a16:creationId xmlns:a16="http://schemas.microsoft.com/office/drawing/2014/main" id="{9030035A-2C93-4C57-81FC-45000B5794D7}"/>
              </a:ext>
            </a:extLst>
          </p:cNvPr>
          <p:cNvSpPr txBox="1">
            <a:spLocks/>
          </p:cNvSpPr>
          <p:nvPr/>
        </p:nvSpPr>
        <p:spPr>
          <a:xfrm>
            <a:off x="1361645" y="3784947"/>
            <a:ext cx="6316800"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2400">
              <a:latin typeface="Cousine"/>
            </a:endParaRPr>
          </a:p>
        </p:txBody>
      </p:sp>
      <p:sp>
        <p:nvSpPr>
          <p:cNvPr id="3" name="Google Shape;379;p36">
            <a:extLst>
              <a:ext uri="{FF2B5EF4-FFF2-40B4-BE49-F238E27FC236}">
                <a16:creationId xmlns:a16="http://schemas.microsoft.com/office/drawing/2014/main" id="{ED02A548-DDF7-4C44-A4EE-E0766D6B062A}"/>
              </a:ext>
            </a:extLst>
          </p:cNvPr>
          <p:cNvSpPr/>
          <p:nvPr/>
        </p:nvSpPr>
        <p:spPr>
          <a:xfrm>
            <a:off x="4246384" y="1528797"/>
            <a:ext cx="544169" cy="544073"/>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428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6B16F-23D7-56D8-6AB2-FB3C9EA84EAC}"/>
              </a:ext>
            </a:extLst>
          </p:cNvPr>
          <p:cNvSpPr>
            <a:spLocks noGrp="1"/>
          </p:cNvSpPr>
          <p:nvPr>
            <p:ph type="title"/>
          </p:nvPr>
        </p:nvSpPr>
        <p:spPr/>
        <p:txBody>
          <a:bodyPr/>
          <a:lstStyle/>
          <a:p>
            <a:r>
              <a:rPr lang="en-US" dirty="0"/>
              <a:t>RESOURCES</a:t>
            </a:r>
            <a:endParaRPr lang="en-ZA" dirty="0"/>
          </a:p>
        </p:txBody>
      </p:sp>
      <p:sp>
        <p:nvSpPr>
          <p:cNvPr id="4" name="Text Placeholder 3">
            <a:extLst>
              <a:ext uri="{FF2B5EF4-FFF2-40B4-BE49-F238E27FC236}">
                <a16:creationId xmlns:a16="http://schemas.microsoft.com/office/drawing/2014/main" id="{166E2533-C64D-34D1-35E8-F1F82269EB59}"/>
              </a:ext>
            </a:extLst>
          </p:cNvPr>
          <p:cNvSpPr>
            <a:spLocks noGrp="1"/>
          </p:cNvSpPr>
          <p:nvPr>
            <p:ph type="body" idx="1"/>
          </p:nvPr>
        </p:nvSpPr>
        <p:spPr/>
        <p:txBody>
          <a:bodyPr/>
          <a:lstStyle/>
          <a:p>
            <a:pPr>
              <a:buClrTx/>
            </a:pPr>
            <a:r>
              <a:rPr lang="en-US" sz="2000" dirty="0">
                <a:solidFill>
                  <a:srgbClr val="009999"/>
                </a:solidFill>
                <a:hlinkClick r:id="rId2">
                  <a:extLst>
                    <a:ext uri="{A12FA001-AC4F-418D-AE19-62706E023703}">
                      <ahyp:hlinkClr xmlns:ahyp="http://schemas.microsoft.com/office/drawing/2018/hyperlinkcolor" val="tx"/>
                    </a:ext>
                  </a:extLst>
                </a:hlinkClick>
              </a:rPr>
              <a:t>Coursera: machine learning course with Andrew Ng</a:t>
            </a:r>
            <a:endParaRPr lang="en-ZA" sz="2000" dirty="0">
              <a:solidFill>
                <a:srgbClr val="009999"/>
              </a:solidFill>
            </a:endParaRPr>
          </a:p>
          <a:p>
            <a:pPr>
              <a:buClrTx/>
            </a:pPr>
            <a:r>
              <a:rPr lang="en-ZA" sz="2000" dirty="0">
                <a:solidFill>
                  <a:srgbClr val="009999"/>
                </a:solidFill>
                <a:hlinkClick r:id="rId3">
                  <a:extLst>
                    <a:ext uri="{A12FA001-AC4F-418D-AE19-62706E023703}">
                      <ahyp:hlinkClr xmlns:ahyp="http://schemas.microsoft.com/office/drawing/2018/hyperlinkcolor" val="tx"/>
                    </a:ext>
                  </a:extLst>
                </a:hlinkClick>
              </a:rPr>
              <a:t>Udemy Data Science Bootcamp</a:t>
            </a:r>
            <a:endParaRPr lang="en-ZA" sz="2000" dirty="0">
              <a:solidFill>
                <a:srgbClr val="009999"/>
              </a:solidFill>
            </a:endParaRPr>
          </a:p>
          <a:p>
            <a:pPr>
              <a:buClrTx/>
            </a:pPr>
            <a:r>
              <a:rPr lang="en-ZA" sz="2000" dirty="0"/>
              <a:t>Certifications with tools Azure, AWS, IBM</a:t>
            </a:r>
          </a:p>
          <a:p>
            <a:pPr>
              <a:buClrTx/>
            </a:pPr>
            <a:r>
              <a:rPr lang="en-ZA" sz="2000" dirty="0"/>
              <a:t>Useful sites:</a:t>
            </a:r>
          </a:p>
          <a:p>
            <a:pPr lvl="1">
              <a:buClrTx/>
            </a:pPr>
            <a:r>
              <a:rPr lang="en-ZA" sz="2000" dirty="0">
                <a:solidFill>
                  <a:schemeClr val="tx1"/>
                </a:solidFill>
                <a:hlinkClick r:id="rId4">
                  <a:extLst>
                    <a:ext uri="{A12FA001-AC4F-418D-AE19-62706E023703}">
                      <ahyp:hlinkClr xmlns:ahyp="http://schemas.microsoft.com/office/drawing/2018/hyperlinkcolor" val="tx"/>
                    </a:ext>
                  </a:extLst>
                </a:hlinkClick>
              </a:rPr>
              <a:t>https://towardsdatascience.com</a:t>
            </a:r>
            <a:endParaRPr lang="en-ZA" sz="2000" dirty="0">
              <a:solidFill>
                <a:schemeClr val="tx1"/>
              </a:solidFill>
            </a:endParaRPr>
          </a:p>
          <a:p>
            <a:pPr lvl="1">
              <a:buClrTx/>
            </a:pPr>
            <a:r>
              <a:rPr lang="en-ZA" sz="2000" dirty="0">
                <a:solidFill>
                  <a:schemeClr val="tx1"/>
                </a:solidFill>
                <a:hlinkClick r:id="rId5">
                  <a:extLst>
                    <a:ext uri="{A12FA001-AC4F-418D-AE19-62706E023703}">
                      <ahyp:hlinkClr xmlns:ahyp="http://schemas.microsoft.com/office/drawing/2018/hyperlinkcolor" val="tx"/>
                    </a:ext>
                  </a:extLst>
                </a:hlinkClick>
              </a:rPr>
              <a:t>https://www.discoverdatascience.org/articles/</a:t>
            </a:r>
            <a:endParaRPr lang="en-ZA" sz="2000" dirty="0">
              <a:solidFill>
                <a:schemeClr val="tx1"/>
              </a:solidFill>
            </a:endParaRPr>
          </a:p>
          <a:p>
            <a:pPr>
              <a:buClrTx/>
            </a:pPr>
            <a:r>
              <a:rPr lang="en-ZA" sz="2000" dirty="0">
                <a:solidFill>
                  <a:schemeClr val="tx1"/>
                </a:solidFill>
              </a:rPr>
              <a:t>Applicable qualifications:</a:t>
            </a:r>
          </a:p>
          <a:p>
            <a:pPr lvl="1">
              <a:buClrTx/>
            </a:pPr>
            <a:r>
              <a:rPr lang="en-ZA" sz="2000" dirty="0">
                <a:solidFill>
                  <a:schemeClr val="tx1"/>
                </a:solidFill>
              </a:rPr>
              <a:t>Typically part of a BSc with maths, science or engineering</a:t>
            </a:r>
          </a:p>
          <a:p>
            <a:pPr>
              <a:buClrTx/>
            </a:pPr>
            <a:endParaRPr lang="en-ZA" sz="2000" dirty="0">
              <a:solidFill>
                <a:schemeClr val="tx1"/>
              </a:solidFill>
            </a:endParaRPr>
          </a:p>
        </p:txBody>
      </p:sp>
      <p:sp>
        <p:nvSpPr>
          <p:cNvPr id="2" name="Slide Number Placeholder 1">
            <a:extLst>
              <a:ext uri="{FF2B5EF4-FFF2-40B4-BE49-F238E27FC236}">
                <a16:creationId xmlns:a16="http://schemas.microsoft.com/office/drawing/2014/main" id="{18A3049C-87BF-3DF9-9CAD-C38695FF09B7}"/>
              </a:ext>
            </a:extLst>
          </p:cNvPr>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2883645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57CC-A515-F44B-3FEE-207A47034993}"/>
              </a:ext>
            </a:extLst>
          </p:cNvPr>
          <p:cNvSpPr>
            <a:spLocks noGrp="1"/>
          </p:cNvSpPr>
          <p:nvPr>
            <p:ph type="title"/>
          </p:nvPr>
        </p:nvSpPr>
        <p:spPr/>
        <p:txBody>
          <a:bodyPr/>
          <a:lstStyle/>
          <a:p>
            <a:r>
              <a:rPr lang="en-US" dirty="0"/>
              <a:t>Agenda</a:t>
            </a:r>
            <a:endParaRPr lang="en-ZA" dirty="0"/>
          </a:p>
        </p:txBody>
      </p:sp>
      <p:sp>
        <p:nvSpPr>
          <p:cNvPr id="3" name="Text Placeholder 2">
            <a:extLst>
              <a:ext uri="{FF2B5EF4-FFF2-40B4-BE49-F238E27FC236}">
                <a16:creationId xmlns:a16="http://schemas.microsoft.com/office/drawing/2014/main" id="{777E259A-96DC-DEE6-ED33-492131E2C655}"/>
              </a:ext>
            </a:extLst>
          </p:cNvPr>
          <p:cNvSpPr>
            <a:spLocks noGrp="1"/>
          </p:cNvSpPr>
          <p:nvPr>
            <p:ph type="body" idx="1"/>
          </p:nvPr>
        </p:nvSpPr>
        <p:spPr/>
        <p:txBody>
          <a:bodyPr/>
          <a:lstStyle/>
          <a:p>
            <a:pPr>
              <a:buClrTx/>
            </a:pPr>
            <a:r>
              <a:rPr lang="en-US" sz="1600" dirty="0"/>
              <a:t>Intro and Definitions</a:t>
            </a:r>
          </a:p>
          <a:p>
            <a:pPr>
              <a:buClrTx/>
            </a:pPr>
            <a:r>
              <a:rPr lang="en-US" sz="1600" dirty="0"/>
              <a:t>Data Science Workflow</a:t>
            </a:r>
          </a:p>
          <a:p>
            <a:pPr lvl="1">
              <a:buClrTx/>
            </a:pPr>
            <a:r>
              <a:rPr lang="en-US" sz="1600" dirty="0">
                <a:solidFill>
                  <a:schemeClr val="tx1"/>
                </a:solidFill>
              </a:rPr>
              <a:t>Loading Data</a:t>
            </a:r>
          </a:p>
          <a:p>
            <a:pPr lvl="1">
              <a:buClrTx/>
            </a:pPr>
            <a:r>
              <a:rPr lang="en-US" sz="1600" dirty="0">
                <a:solidFill>
                  <a:schemeClr val="tx1"/>
                </a:solidFill>
              </a:rPr>
              <a:t>Cleaning and Processing Data</a:t>
            </a:r>
          </a:p>
          <a:p>
            <a:pPr lvl="1">
              <a:buClrTx/>
            </a:pPr>
            <a:r>
              <a:rPr lang="en-US" sz="1600" dirty="0">
                <a:solidFill>
                  <a:schemeClr val="tx1"/>
                </a:solidFill>
              </a:rPr>
              <a:t>Modeling Data</a:t>
            </a:r>
          </a:p>
          <a:p>
            <a:pPr lvl="1">
              <a:buClrTx/>
            </a:pPr>
            <a:r>
              <a:rPr lang="en-US" sz="1600" dirty="0">
                <a:solidFill>
                  <a:schemeClr val="tx1"/>
                </a:solidFill>
              </a:rPr>
              <a:t>Evaluating Models</a:t>
            </a:r>
          </a:p>
          <a:p>
            <a:pPr lvl="1">
              <a:buClrTx/>
            </a:pPr>
            <a:r>
              <a:rPr lang="en-US" sz="1600" dirty="0">
                <a:solidFill>
                  <a:schemeClr val="tx1"/>
                </a:solidFill>
              </a:rPr>
              <a:t>Visualising Results</a:t>
            </a:r>
          </a:p>
          <a:p>
            <a:pPr>
              <a:buClrTx/>
            </a:pPr>
            <a:r>
              <a:rPr lang="en-US" sz="1600" dirty="0">
                <a:solidFill>
                  <a:schemeClr val="tx1"/>
                </a:solidFill>
              </a:rPr>
              <a:t>Practical</a:t>
            </a:r>
          </a:p>
          <a:p>
            <a:pPr>
              <a:buClrTx/>
            </a:pPr>
            <a:r>
              <a:rPr lang="en-US" sz="1600" dirty="0">
                <a:solidFill>
                  <a:schemeClr val="tx1"/>
                </a:solidFill>
              </a:rPr>
              <a:t>Discussion</a:t>
            </a:r>
          </a:p>
          <a:p>
            <a:pPr>
              <a:buClrTx/>
            </a:pPr>
            <a:r>
              <a:rPr lang="en-US" sz="1600" dirty="0"/>
              <a:t>Resources</a:t>
            </a:r>
          </a:p>
          <a:p>
            <a:pPr>
              <a:buClrTx/>
            </a:pPr>
            <a:r>
              <a:rPr lang="en-US" sz="1600" dirty="0">
                <a:solidFill>
                  <a:srgbClr val="009999"/>
                </a:solidFill>
              </a:rPr>
              <a:t>Summary</a:t>
            </a:r>
          </a:p>
          <a:p>
            <a:pPr lvl="1">
              <a:buClrTx/>
            </a:pPr>
            <a:endParaRPr lang="en-US" sz="1600" dirty="0">
              <a:solidFill>
                <a:schemeClr val="tx1"/>
              </a:solidFill>
            </a:endParaRPr>
          </a:p>
          <a:p>
            <a:pPr>
              <a:buClrTx/>
            </a:pPr>
            <a:endParaRPr lang="en-ZA" sz="1600" dirty="0"/>
          </a:p>
        </p:txBody>
      </p:sp>
      <p:sp>
        <p:nvSpPr>
          <p:cNvPr id="4" name="Slide Number Placeholder 3">
            <a:extLst>
              <a:ext uri="{FF2B5EF4-FFF2-40B4-BE49-F238E27FC236}">
                <a16:creationId xmlns:a16="http://schemas.microsoft.com/office/drawing/2014/main" id="{A5C1686D-DF9C-A1E9-A2F6-68192A6A79D8}"/>
              </a:ext>
            </a:extLst>
          </p:cNvPr>
          <p:cNvSpPr>
            <a:spLocks noGrp="1"/>
          </p:cNvSpPr>
          <p:nvPr>
            <p:ph type="sldNum" idx="12"/>
          </p:nvPr>
        </p:nvSpPr>
        <p:spPr/>
        <p:txBody>
          <a:bodyPr/>
          <a:lstStyle/>
          <a:p>
            <a:fld id="{00000000-1234-1234-1234-123412341234}" type="slidenum">
              <a:rPr lang="en" smtClean="0"/>
              <a:pPr/>
              <a:t>45</a:t>
            </a:fld>
            <a:endParaRPr lang="en"/>
          </a:p>
        </p:txBody>
      </p:sp>
    </p:spTree>
    <p:extLst>
      <p:ext uri="{BB962C8B-B14F-4D97-AF65-F5344CB8AC3E}">
        <p14:creationId xmlns:p14="http://schemas.microsoft.com/office/powerpoint/2010/main" val="708111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3" name="Title 2">
            <a:extLst>
              <a:ext uri="{FF2B5EF4-FFF2-40B4-BE49-F238E27FC236}">
                <a16:creationId xmlns:a16="http://schemas.microsoft.com/office/drawing/2014/main" id="{783B9A34-A7F9-4431-91A7-18B435E02698}"/>
              </a:ext>
            </a:extLst>
          </p:cNvPr>
          <p:cNvSpPr>
            <a:spLocks noGrp="1"/>
          </p:cNvSpPr>
          <p:nvPr>
            <p:ph type="title"/>
          </p:nvPr>
        </p:nvSpPr>
        <p:spPr/>
        <p:txBody>
          <a:bodyPr/>
          <a:lstStyle/>
          <a:p>
            <a:r>
              <a:rPr lang="en" sz="2800"/>
              <a:t>WHAT WE'VE LEARNT</a:t>
            </a:r>
            <a:endParaRPr lang="en-US" sz="2800"/>
          </a:p>
        </p:txBody>
      </p:sp>
      <p:sp>
        <p:nvSpPr>
          <p:cNvPr id="110" name="Google Shape;110;p16"/>
          <p:cNvSpPr txBox="1">
            <a:spLocks noGrp="1"/>
          </p:cNvSpPr>
          <p:nvPr>
            <p:ph type="body" idx="1"/>
          </p:nvPr>
        </p:nvSpPr>
        <p:spPr>
          <a:xfrm>
            <a:off x="343225" y="1209040"/>
            <a:ext cx="8290800" cy="3554960"/>
          </a:xfrm>
          <a:prstGeom prst="rect">
            <a:avLst/>
          </a:prstGeom>
        </p:spPr>
        <p:txBody>
          <a:bodyPr spcFirstLastPara="1" wrap="square" lIns="91425" tIns="91425" rIns="91425" bIns="91425" anchor="t" anchorCtr="0">
            <a:noAutofit/>
          </a:bodyPr>
          <a:lstStyle/>
          <a:p>
            <a:pPr>
              <a:buClrTx/>
            </a:pPr>
            <a:r>
              <a:rPr lang="en" sz="2000" dirty="0"/>
              <a:t>Definition of data</a:t>
            </a:r>
          </a:p>
          <a:p>
            <a:pPr>
              <a:buClrTx/>
            </a:pPr>
            <a:r>
              <a:rPr lang="en" sz="2000" dirty="0"/>
              <a:t>Intro to what a Data Scientist does</a:t>
            </a:r>
          </a:p>
          <a:p>
            <a:pPr>
              <a:buClrTx/>
            </a:pPr>
            <a:r>
              <a:rPr lang="en" sz="2000" dirty="0"/>
              <a:t>Data Science Workflow</a:t>
            </a:r>
          </a:p>
          <a:p>
            <a:pPr lvl="1">
              <a:buClrTx/>
            </a:pPr>
            <a:r>
              <a:rPr lang="en" sz="2000" dirty="0">
                <a:solidFill>
                  <a:schemeClr val="tx1"/>
                </a:solidFill>
              </a:rPr>
              <a:t>Loading data</a:t>
            </a:r>
          </a:p>
          <a:p>
            <a:pPr lvl="1">
              <a:buClrTx/>
            </a:pPr>
            <a:r>
              <a:rPr lang="en" sz="2000" dirty="0">
                <a:solidFill>
                  <a:schemeClr val="tx1"/>
                </a:solidFill>
              </a:rPr>
              <a:t>Processing data</a:t>
            </a:r>
          </a:p>
          <a:p>
            <a:pPr lvl="1">
              <a:buClrTx/>
            </a:pPr>
            <a:r>
              <a:rPr lang="en" sz="2000" dirty="0">
                <a:solidFill>
                  <a:schemeClr val="tx1"/>
                </a:solidFill>
              </a:rPr>
              <a:t>Modeling data</a:t>
            </a:r>
          </a:p>
          <a:p>
            <a:pPr lvl="1">
              <a:buClrTx/>
            </a:pPr>
            <a:r>
              <a:rPr lang="en" sz="2000" dirty="0">
                <a:solidFill>
                  <a:schemeClr val="tx1"/>
                </a:solidFill>
              </a:rPr>
              <a:t>Evaluating models</a:t>
            </a:r>
          </a:p>
          <a:p>
            <a:pPr lvl="1">
              <a:buClrTx/>
            </a:pPr>
            <a:r>
              <a:rPr lang="en" sz="2000" dirty="0">
                <a:solidFill>
                  <a:schemeClr val="tx1"/>
                </a:solidFill>
              </a:rPr>
              <a:t>Visualising results</a:t>
            </a:r>
          </a:p>
          <a:p>
            <a:pPr>
              <a:buClrTx/>
            </a:pPr>
            <a:r>
              <a:rPr lang="en" sz="2000" dirty="0"/>
              <a:t>Hello World example of DS!</a:t>
            </a:r>
          </a:p>
          <a:p>
            <a:pPr>
              <a:buClrTx/>
            </a:pPr>
            <a:endParaRPr lang="en" sz="2000" dirty="0"/>
          </a:p>
          <a:p>
            <a:pPr>
              <a:spcBef>
                <a:spcPts val="0"/>
              </a:spcBef>
              <a:buClrTx/>
            </a:pPr>
            <a:endParaRPr lang="en" sz="2000" dirty="0"/>
          </a:p>
        </p:txBody>
      </p:sp>
      <p:sp>
        <p:nvSpPr>
          <p:cNvPr id="111" name="Google Shape;111;p1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41402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chemeClr val="tx1"/>
                </a:solidFill>
              </a:rPr>
              <a:t>Thanks!</a:t>
            </a:r>
            <a:endParaRPr sz="6000" b="1">
              <a:solidFill>
                <a:schemeClr val="tx1"/>
              </a:solidFill>
            </a:endParaRPr>
          </a:p>
        </p:txBody>
      </p:sp>
      <p:sp>
        <p:nvSpPr>
          <p:cNvPr id="326" name="Google Shape;326;p33"/>
          <p:cNvSpPr txBox="1">
            <a:spLocks noGrp="1"/>
          </p:cNvSpPr>
          <p:nvPr>
            <p:ph type="subTitle" idx="4294967295"/>
          </p:nvPr>
        </p:nvSpPr>
        <p:spPr>
          <a:xfrm>
            <a:off x="878657" y="2444295"/>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solidFill>
                  <a:schemeClr val="tx1"/>
                </a:solidFill>
              </a:rPr>
              <a:t>ANY QUESTIONS?</a:t>
            </a:r>
            <a:endParaRPr sz="3600">
              <a:solidFill>
                <a:schemeClr val="tx1"/>
              </a:solidFill>
            </a:endParaRPr>
          </a:p>
        </p:txBody>
      </p:sp>
      <p:sp>
        <p:nvSpPr>
          <p:cNvPr id="327" name="Google Shape;327;p33"/>
          <p:cNvSpPr txBox="1">
            <a:spLocks noGrp="1"/>
          </p:cNvSpPr>
          <p:nvPr>
            <p:ph type="body" idx="4294967295"/>
          </p:nvPr>
        </p:nvSpPr>
        <p:spPr>
          <a:xfrm>
            <a:off x="909499" y="3160274"/>
            <a:ext cx="4324351" cy="157491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solidFill>
                  <a:schemeClr val="tx1"/>
                </a:solidFill>
              </a:rPr>
              <a:t>You can find me at:</a:t>
            </a:r>
            <a:endParaRPr sz="1800" dirty="0">
              <a:solidFill>
                <a:schemeClr val="tx1"/>
              </a:solidFill>
            </a:endParaRPr>
          </a:p>
          <a:p>
            <a:pPr marL="0" indent="0">
              <a:buNone/>
            </a:pPr>
            <a:r>
              <a:rPr lang="en-US" sz="1800" dirty="0">
                <a:solidFill>
                  <a:schemeClr val="tx1"/>
                </a:solidFill>
              </a:rPr>
              <a:t>danielle.winter@entelect.co.za</a:t>
            </a:r>
            <a:endParaRPr lang="en" sz="1800" dirty="0">
              <a:solidFill>
                <a:schemeClr val="tx1"/>
              </a:solidFill>
            </a:endParaRPr>
          </a:p>
          <a:p>
            <a:pPr marL="0" indent="0">
              <a:buNone/>
            </a:pPr>
            <a:endParaRPr lang="en" sz="1800" dirty="0"/>
          </a:p>
        </p:txBody>
      </p:sp>
      <p:sp>
        <p:nvSpPr>
          <p:cNvPr id="328" name="Google Shape;328;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p>
            <a:pPr marL="0" lvl="0" indent="0">
              <a:buNone/>
            </a:pPr>
            <a:r>
              <a:rPr lang="en-US" sz="2000" dirty="0">
                <a:solidFill>
                  <a:srgbClr val="009999"/>
                </a:solidFill>
              </a:rPr>
              <a:t>Data Science </a:t>
            </a:r>
            <a:r>
              <a:rPr lang="en-US" sz="2000" dirty="0"/>
              <a:t>is the use of scientific methods to extract knowledge and insights from data, enabling people to make smarter decisions.</a:t>
            </a:r>
          </a:p>
          <a:p>
            <a:pPr marL="0" lvl="0" indent="0">
              <a:buNone/>
            </a:pPr>
            <a:endParaRPr lang="en-US" sz="2000" dirty="0"/>
          </a:p>
          <a:p>
            <a:pPr marL="0" lvl="0" indent="0">
              <a:buNone/>
            </a:pPr>
            <a:endParaRPr lang="en-US" sz="2000" dirty="0"/>
          </a:p>
        </p:txBody>
      </p:sp>
      <p:sp>
        <p:nvSpPr>
          <p:cNvPr id="104" name="Google Shape;104;p1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p>
            <a:pPr marL="0" lvl="0" indent="0">
              <a:buNone/>
            </a:pPr>
            <a:r>
              <a:rPr lang="en-US" sz="1800" dirty="0"/>
              <a:t>A </a:t>
            </a:r>
            <a:r>
              <a:rPr lang="en-US" sz="1800" dirty="0">
                <a:solidFill>
                  <a:srgbClr val="009999"/>
                </a:solidFill>
              </a:rPr>
              <a:t>Data Scientist </a:t>
            </a:r>
            <a:r>
              <a:rPr lang="en-US" sz="1800" dirty="0"/>
              <a:t>is a professional who uses scientific methods to create meaning from raw data</a:t>
            </a:r>
          </a:p>
        </p:txBody>
      </p:sp>
      <p:sp>
        <p:nvSpPr>
          <p:cNvPr id="104" name="Google Shape;104;p1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07898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D44273C-D472-412A-A8DC-A5CB2F4C61B0}"/>
              </a:ext>
            </a:extLst>
          </p:cNvPr>
          <p:cNvSpPr/>
          <p:nvPr/>
        </p:nvSpPr>
        <p:spPr>
          <a:xfrm>
            <a:off x="1764433" y="1783533"/>
            <a:ext cx="2137304" cy="51828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Ins="162000" rtlCol="0" anchor="ctr"/>
          <a:lstStyle/>
          <a:p>
            <a:pPr algn="r"/>
            <a:r>
              <a:rPr lang="en-ZA" sz="1050" b="1"/>
              <a:t>Raw</a:t>
            </a:r>
          </a:p>
        </p:txBody>
      </p:sp>
      <p:sp>
        <p:nvSpPr>
          <p:cNvPr id="17" name="Rectangle 16">
            <a:extLst>
              <a:ext uri="{FF2B5EF4-FFF2-40B4-BE49-F238E27FC236}">
                <a16:creationId xmlns:a16="http://schemas.microsoft.com/office/drawing/2014/main" id="{8C0C83DE-80B5-43CC-9FEB-71A7A4AC18B0}"/>
              </a:ext>
            </a:extLst>
          </p:cNvPr>
          <p:cNvSpPr/>
          <p:nvPr/>
        </p:nvSpPr>
        <p:spPr>
          <a:xfrm>
            <a:off x="1764433" y="2480423"/>
            <a:ext cx="2137304" cy="51828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Ins="162000" rtlCol="0" anchor="ctr"/>
          <a:lstStyle/>
          <a:p>
            <a:pPr algn="r"/>
            <a:r>
              <a:rPr lang="en-ZA" sz="1050" b="1"/>
              <a:t>Meaning</a:t>
            </a:r>
          </a:p>
        </p:txBody>
      </p:sp>
      <p:sp>
        <p:nvSpPr>
          <p:cNvPr id="18" name="Rectangle 17">
            <a:extLst>
              <a:ext uri="{FF2B5EF4-FFF2-40B4-BE49-F238E27FC236}">
                <a16:creationId xmlns:a16="http://schemas.microsoft.com/office/drawing/2014/main" id="{DE6D5D30-7936-4B1D-88C5-FD0FAF1A583C}"/>
              </a:ext>
            </a:extLst>
          </p:cNvPr>
          <p:cNvSpPr/>
          <p:nvPr/>
        </p:nvSpPr>
        <p:spPr>
          <a:xfrm>
            <a:off x="1764433" y="3177313"/>
            <a:ext cx="2137304" cy="51828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Ins="162000" rtlCol="0" anchor="ctr"/>
          <a:lstStyle/>
          <a:p>
            <a:pPr algn="r"/>
            <a:r>
              <a:rPr lang="en-ZA" sz="1050" b="1"/>
              <a:t>Context</a:t>
            </a:r>
          </a:p>
        </p:txBody>
      </p:sp>
      <p:sp>
        <p:nvSpPr>
          <p:cNvPr id="19" name="Rectangle 18">
            <a:extLst>
              <a:ext uri="{FF2B5EF4-FFF2-40B4-BE49-F238E27FC236}">
                <a16:creationId xmlns:a16="http://schemas.microsoft.com/office/drawing/2014/main" id="{2933E663-F43A-4D65-978E-150244AF1D96}"/>
              </a:ext>
            </a:extLst>
          </p:cNvPr>
          <p:cNvSpPr/>
          <p:nvPr/>
        </p:nvSpPr>
        <p:spPr>
          <a:xfrm>
            <a:off x="1764433" y="3874204"/>
            <a:ext cx="2137304" cy="518285"/>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Ins="162000" rtlCol="0" anchor="ctr"/>
          <a:lstStyle/>
          <a:p>
            <a:pPr algn="r"/>
            <a:r>
              <a:rPr lang="en-ZA" sz="1050" b="1"/>
              <a:t>Applied</a:t>
            </a:r>
          </a:p>
        </p:txBody>
      </p:sp>
      <p:sp>
        <p:nvSpPr>
          <p:cNvPr id="6" name="Rectangle 5">
            <a:extLst>
              <a:ext uri="{FF2B5EF4-FFF2-40B4-BE49-F238E27FC236}">
                <a16:creationId xmlns:a16="http://schemas.microsoft.com/office/drawing/2014/main" id="{3D5C0867-FB78-4240-89AD-1F33FA071A66}"/>
              </a:ext>
            </a:extLst>
          </p:cNvPr>
          <p:cNvSpPr/>
          <p:nvPr/>
        </p:nvSpPr>
        <p:spPr>
          <a:xfrm>
            <a:off x="5433135" y="0"/>
            <a:ext cx="3710866" cy="5143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050"/>
          </a:p>
        </p:txBody>
      </p:sp>
      <p:pic>
        <p:nvPicPr>
          <p:cNvPr id="12" name="Picture 6" descr="ORGT Everest Base Camp Expedition 2014">
            <a:extLst>
              <a:ext uri="{FF2B5EF4-FFF2-40B4-BE49-F238E27FC236}">
                <a16:creationId xmlns:a16="http://schemas.microsoft.com/office/drawing/2014/main" id="{A36700E6-F42B-4CD6-9ADC-B7ACD7DB2600}"/>
              </a:ext>
            </a:extLst>
          </p:cNvPr>
          <p:cNvPicPr>
            <a:picLocks noChangeAspect="1" noChangeArrowheads="1"/>
          </p:cNvPicPr>
          <p:nvPr/>
        </p:nvPicPr>
        <p:blipFill>
          <a:blip r:embed="rId3">
            <a:duotone>
              <a:prstClr val="black"/>
              <a:srgbClr val="00D5D0">
                <a:tint val="45000"/>
                <a:satMod val="400000"/>
              </a:srgbClr>
            </a:duotone>
            <a:extLst>
              <a:ext uri="{28A0092B-C50C-407E-A947-70E740481C1C}">
                <a14:useLocalDpi xmlns:a14="http://schemas.microsoft.com/office/drawing/2010/main" val="0"/>
              </a:ext>
            </a:extLst>
          </a:blip>
          <a:srcRect/>
          <a:stretch>
            <a:fillRect/>
          </a:stretch>
        </p:blipFill>
        <p:spPr bwMode="auto">
          <a:xfrm>
            <a:off x="6739359" y="267300"/>
            <a:ext cx="1098414" cy="5803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C403A4E-AE91-4601-84AC-9D42468C6B4B}"/>
              </a:ext>
            </a:extLst>
          </p:cNvPr>
          <p:cNvSpPr txBox="1"/>
          <p:nvPr/>
        </p:nvSpPr>
        <p:spPr>
          <a:xfrm>
            <a:off x="6703963" y="844199"/>
            <a:ext cx="1098414" cy="415498"/>
          </a:xfrm>
          <a:prstGeom prst="rect">
            <a:avLst/>
          </a:prstGeom>
          <a:noFill/>
        </p:spPr>
        <p:txBody>
          <a:bodyPr wrap="square">
            <a:spAutoFit/>
          </a:bodyPr>
          <a:lstStyle/>
          <a:p>
            <a:pPr algn="ctr"/>
            <a:r>
              <a:rPr lang="en-ZA" sz="1050" b="1">
                <a:solidFill>
                  <a:srgbClr val="D7E3EC"/>
                </a:solidFill>
              </a:rPr>
              <a:t>Mt Everest Example</a:t>
            </a:r>
          </a:p>
        </p:txBody>
      </p:sp>
      <p:sp>
        <p:nvSpPr>
          <p:cNvPr id="5" name="Freeform: Shape 4">
            <a:extLst>
              <a:ext uri="{FF2B5EF4-FFF2-40B4-BE49-F238E27FC236}">
                <a16:creationId xmlns:a16="http://schemas.microsoft.com/office/drawing/2014/main" id="{925C013A-9470-41B3-835C-7B8BD69C46BC}"/>
              </a:ext>
            </a:extLst>
          </p:cNvPr>
          <p:cNvSpPr/>
          <p:nvPr/>
        </p:nvSpPr>
        <p:spPr>
          <a:xfrm>
            <a:off x="212255" y="1698946"/>
            <a:ext cx="3116802" cy="696732"/>
          </a:xfrm>
          <a:custGeom>
            <a:avLst/>
            <a:gdLst>
              <a:gd name="connsiteX0" fmla="*/ 0 w 4155736"/>
              <a:gd name="connsiteY0" fmla="*/ 928974 h 928974"/>
              <a:gd name="connsiteX1" fmla="*/ 519464 w 4155736"/>
              <a:gd name="connsiteY1" fmla="*/ 0 h 928974"/>
              <a:gd name="connsiteX2" fmla="*/ 3636272 w 4155736"/>
              <a:gd name="connsiteY2" fmla="*/ 0 h 928974"/>
              <a:gd name="connsiteX3" fmla="*/ 4155736 w 4155736"/>
              <a:gd name="connsiteY3" fmla="*/ 928974 h 928974"/>
              <a:gd name="connsiteX4" fmla="*/ 0 w 4155736"/>
              <a:gd name="connsiteY4" fmla="*/ 928974 h 92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5736" h="928974">
                <a:moveTo>
                  <a:pt x="4155736" y="1"/>
                </a:moveTo>
                <a:lnTo>
                  <a:pt x="3636272" y="928973"/>
                </a:lnTo>
                <a:lnTo>
                  <a:pt x="519464" y="928973"/>
                </a:lnTo>
                <a:lnTo>
                  <a:pt x="0" y="1"/>
                </a:lnTo>
                <a:lnTo>
                  <a:pt x="4155736" y="1"/>
                </a:lnTo>
                <a:close/>
              </a:path>
            </a:pathLst>
          </a:custGeom>
          <a:solidFill>
            <a:srgbClr val="00737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66395" tIns="20956" rIns="566396" bIns="20956" numCol="1" spcCol="1270" anchor="ctr" anchorCtr="0">
            <a:noAutofit/>
          </a:bodyPr>
          <a:lstStyle/>
          <a:p>
            <a:pPr algn="ctr" defTabSz="733425">
              <a:lnSpc>
                <a:spcPct val="90000"/>
              </a:lnSpc>
              <a:spcBef>
                <a:spcPct val="0"/>
              </a:spcBef>
              <a:spcAft>
                <a:spcPct val="35000"/>
              </a:spcAft>
            </a:pPr>
            <a:r>
              <a:rPr lang="en-ZA" sz="1650" b="1" kern="1200">
                <a:solidFill>
                  <a:schemeClr val="bg1"/>
                </a:solidFill>
              </a:rPr>
              <a:t>Data</a:t>
            </a:r>
          </a:p>
        </p:txBody>
      </p:sp>
      <p:sp>
        <p:nvSpPr>
          <p:cNvPr id="7" name="Freeform: Shape 6">
            <a:extLst>
              <a:ext uri="{FF2B5EF4-FFF2-40B4-BE49-F238E27FC236}">
                <a16:creationId xmlns:a16="http://schemas.microsoft.com/office/drawing/2014/main" id="{2247B18A-4444-4A1F-A0A0-A0A8F3E4D153}"/>
              </a:ext>
            </a:extLst>
          </p:cNvPr>
          <p:cNvSpPr/>
          <p:nvPr/>
        </p:nvSpPr>
        <p:spPr>
          <a:xfrm>
            <a:off x="601856" y="2395678"/>
            <a:ext cx="2337601" cy="696731"/>
          </a:xfrm>
          <a:custGeom>
            <a:avLst/>
            <a:gdLst>
              <a:gd name="connsiteX0" fmla="*/ 0 w 3116801"/>
              <a:gd name="connsiteY0" fmla="*/ 928974 h 928974"/>
              <a:gd name="connsiteX1" fmla="*/ 519464 w 3116801"/>
              <a:gd name="connsiteY1" fmla="*/ 0 h 928974"/>
              <a:gd name="connsiteX2" fmla="*/ 2597337 w 3116801"/>
              <a:gd name="connsiteY2" fmla="*/ 0 h 928974"/>
              <a:gd name="connsiteX3" fmla="*/ 3116801 w 3116801"/>
              <a:gd name="connsiteY3" fmla="*/ 928974 h 928974"/>
              <a:gd name="connsiteX4" fmla="*/ 0 w 3116801"/>
              <a:gd name="connsiteY4" fmla="*/ 928974 h 92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801" h="928974">
                <a:moveTo>
                  <a:pt x="3116801" y="1"/>
                </a:moveTo>
                <a:lnTo>
                  <a:pt x="2597337" y="928973"/>
                </a:lnTo>
                <a:lnTo>
                  <a:pt x="519464" y="928973"/>
                </a:lnTo>
                <a:lnTo>
                  <a:pt x="0" y="1"/>
                </a:lnTo>
                <a:lnTo>
                  <a:pt x="3116801" y="1"/>
                </a:lnTo>
                <a:close/>
              </a:path>
            </a:pathLst>
          </a:custGeom>
          <a:solidFill>
            <a:srgbClr val="00737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30035" tIns="20955" rIns="430035" bIns="20956" numCol="1" spcCol="1270" anchor="ctr" anchorCtr="0">
            <a:noAutofit/>
          </a:bodyPr>
          <a:lstStyle/>
          <a:p>
            <a:pPr algn="ctr" defTabSz="733425">
              <a:lnSpc>
                <a:spcPct val="90000"/>
              </a:lnSpc>
              <a:spcBef>
                <a:spcPct val="0"/>
              </a:spcBef>
              <a:spcAft>
                <a:spcPct val="35000"/>
              </a:spcAft>
            </a:pPr>
            <a:r>
              <a:rPr lang="en-ZA" sz="1650" b="1" kern="1200">
                <a:solidFill>
                  <a:schemeClr val="bg1"/>
                </a:solidFill>
              </a:rPr>
              <a:t>Information</a:t>
            </a:r>
          </a:p>
        </p:txBody>
      </p:sp>
      <p:sp>
        <p:nvSpPr>
          <p:cNvPr id="8" name="Freeform: Shape 7">
            <a:extLst>
              <a:ext uri="{FF2B5EF4-FFF2-40B4-BE49-F238E27FC236}">
                <a16:creationId xmlns:a16="http://schemas.microsoft.com/office/drawing/2014/main" id="{336A5EF3-DA24-4300-B374-218199349FD1}"/>
              </a:ext>
            </a:extLst>
          </p:cNvPr>
          <p:cNvSpPr/>
          <p:nvPr/>
        </p:nvSpPr>
        <p:spPr>
          <a:xfrm>
            <a:off x="991455" y="3092409"/>
            <a:ext cx="1558402" cy="696731"/>
          </a:xfrm>
          <a:custGeom>
            <a:avLst/>
            <a:gdLst>
              <a:gd name="connsiteX0" fmla="*/ 0 w 2077868"/>
              <a:gd name="connsiteY0" fmla="*/ 928974 h 928974"/>
              <a:gd name="connsiteX1" fmla="*/ 519464 w 2077868"/>
              <a:gd name="connsiteY1" fmla="*/ 0 h 928974"/>
              <a:gd name="connsiteX2" fmla="*/ 1558404 w 2077868"/>
              <a:gd name="connsiteY2" fmla="*/ 0 h 928974"/>
              <a:gd name="connsiteX3" fmla="*/ 2077868 w 2077868"/>
              <a:gd name="connsiteY3" fmla="*/ 928974 h 928974"/>
              <a:gd name="connsiteX4" fmla="*/ 0 w 2077868"/>
              <a:gd name="connsiteY4" fmla="*/ 928974 h 92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7868" h="928974">
                <a:moveTo>
                  <a:pt x="2077868" y="1"/>
                </a:moveTo>
                <a:lnTo>
                  <a:pt x="1558404" y="928973"/>
                </a:lnTo>
                <a:lnTo>
                  <a:pt x="519464" y="928973"/>
                </a:lnTo>
                <a:lnTo>
                  <a:pt x="0" y="1"/>
                </a:lnTo>
                <a:lnTo>
                  <a:pt x="2077868" y="1"/>
                </a:lnTo>
                <a:close/>
              </a:path>
            </a:pathLst>
          </a:custGeom>
          <a:solidFill>
            <a:srgbClr val="00737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675" tIns="20955" rIns="293676" bIns="20956" numCol="1" spcCol="1270" anchor="ctr" anchorCtr="0">
            <a:noAutofit/>
          </a:bodyPr>
          <a:lstStyle/>
          <a:p>
            <a:pPr algn="ctr" defTabSz="733425">
              <a:lnSpc>
                <a:spcPct val="90000"/>
              </a:lnSpc>
              <a:spcBef>
                <a:spcPct val="0"/>
              </a:spcBef>
              <a:spcAft>
                <a:spcPct val="35000"/>
              </a:spcAft>
            </a:pPr>
            <a:r>
              <a:rPr lang="en-ZA" b="1" kern="1200" dirty="0">
                <a:solidFill>
                  <a:schemeClr val="bg1"/>
                </a:solidFill>
              </a:rPr>
              <a:t>Knowledge</a:t>
            </a:r>
          </a:p>
        </p:txBody>
      </p:sp>
      <p:sp>
        <p:nvSpPr>
          <p:cNvPr id="9" name="Freeform: Shape 8">
            <a:extLst>
              <a:ext uri="{FF2B5EF4-FFF2-40B4-BE49-F238E27FC236}">
                <a16:creationId xmlns:a16="http://schemas.microsoft.com/office/drawing/2014/main" id="{562BFF19-9238-4822-A610-57C14DBD0C2F}"/>
              </a:ext>
            </a:extLst>
          </p:cNvPr>
          <p:cNvSpPr/>
          <p:nvPr/>
        </p:nvSpPr>
        <p:spPr>
          <a:xfrm>
            <a:off x="1381056" y="3789140"/>
            <a:ext cx="779201" cy="696731"/>
          </a:xfrm>
          <a:custGeom>
            <a:avLst/>
            <a:gdLst>
              <a:gd name="connsiteX0" fmla="*/ 0 w 1038934"/>
              <a:gd name="connsiteY0" fmla="*/ 928974 h 928974"/>
              <a:gd name="connsiteX1" fmla="*/ 519464 w 1038934"/>
              <a:gd name="connsiteY1" fmla="*/ 0 h 928974"/>
              <a:gd name="connsiteX2" fmla="*/ 519470 w 1038934"/>
              <a:gd name="connsiteY2" fmla="*/ 0 h 928974"/>
              <a:gd name="connsiteX3" fmla="*/ 1038934 w 1038934"/>
              <a:gd name="connsiteY3" fmla="*/ 928974 h 928974"/>
              <a:gd name="connsiteX4" fmla="*/ 0 w 1038934"/>
              <a:gd name="connsiteY4" fmla="*/ 928974 h 928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934" h="928974">
                <a:moveTo>
                  <a:pt x="1038934" y="0"/>
                </a:moveTo>
                <a:lnTo>
                  <a:pt x="519470" y="928974"/>
                </a:lnTo>
                <a:lnTo>
                  <a:pt x="519464" y="928974"/>
                </a:lnTo>
                <a:lnTo>
                  <a:pt x="0" y="0"/>
                </a:lnTo>
                <a:lnTo>
                  <a:pt x="1038934" y="0"/>
                </a:lnTo>
                <a:close/>
              </a:path>
            </a:pathLst>
          </a:custGeom>
          <a:solidFill>
            <a:srgbClr val="00737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335" tIns="13335" rIns="13335" bIns="13336" numCol="1" spcCol="1270" anchor="t" anchorCtr="0">
            <a:noAutofit/>
          </a:bodyPr>
          <a:lstStyle/>
          <a:p>
            <a:pPr algn="ctr" defTabSz="466725">
              <a:lnSpc>
                <a:spcPct val="90000"/>
              </a:lnSpc>
              <a:spcBef>
                <a:spcPct val="0"/>
              </a:spcBef>
              <a:spcAft>
                <a:spcPct val="35000"/>
              </a:spcAft>
            </a:pPr>
            <a:endParaRPr lang="en-ZA" sz="900" b="1" kern="1200" dirty="0">
              <a:solidFill>
                <a:schemeClr val="bg1"/>
              </a:solidFill>
            </a:endParaRPr>
          </a:p>
          <a:p>
            <a:pPr algn="ctr" defTabSz="466725">
              <a:lnSpc>
                <a:spcPct val="90000"/>
              </a:lnSpc>
              <a:spcBef>
                <a:spcPct val="0"/>
              </a:spcBef>
              <a:spcAft>
                <a:spcPct val="35000"/>
              </a:spcAft>
            </a:pPr>
            <a:r>
              <a:rPr lang="en-ZA" sz="900" b="1" kern="1200" dirty="0">
                <a:solidFill>
                  <a:schemeClr val="bg1"/>
                </a:solidFill>
              </a:rPr>
              <a:t>Wisdom</a:t>
            </a:r>
          </a:p>
        </p:txBody>
      </p:sp>
      <p:sp>
        <p:nvSpPr>
          <p:cNvPr id="20" name="Rectangle 19">
            <a:extLst>
              <a:ext uri="{FF2B5EF4-FFF2-40B4-BE49-F238E27FC236}">
                <a16:creationId xmlns:a16="http://schemas.microsoft.com/office/drawing/2014/main" id="{E9EAD6E2-0BBF-4886-B546-6E6634A9318B}"/>
              </a:ext>
            </a:extLst>
          </p:cNvPr>
          <p:cNvSpPr/>
          <p:nvPr/>
        </p:nvSpPr>
        <p:spPr>
          <a:xfrm>
            <a:off x="3901737" y="1783533"/>
            <a:ext cx="1531399" cy="518285"/>
          </a:xfrm>
          <a:prstGeom prst="rect">
            <a:avLst/>
          </a:prstGeom>
          <a:solidFill>
            <a:srgbClr val="00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ZA" sz="1050" b="1"/>
              <a:t>Observation:</a:t>
            </a:r>
            <a:endParaRPr lang="en-ZA" sz="1050" b="1">
              <a:cs typeface="Calibri"/>
            </a:endParaRPr>
          </a:p>
          <a:p>
            <a:pPr algn="ctr"/>
            <a:r>
              <a:rPr lang="en-ZA" sz="825"/>
              <a:t>Discrete, objective, facts, figures, etc.</a:t>
            </a:r>
            <a:endParaRPr lang="en-ZA" sz="825">
              <a:cs typeface="Calibri"/>
            </a:endParaRPr>
          </a:p>
        </p:txBody>
      </p:sp>
      <p:sp>
        <p:nvSpPr>
          <p:cNvPr id="21" name="Rectangle 20">
            <a:extLst>
              <a:ext uri="{FF2B5EF4-FFF2-40B4-BE49-F238E27FC236}">
                <a16:creationId xmlns:a16="http://schemas.microsoft.com/office/drawing/2014/main" id="{806B6CDD-F2CF-48D5-8290-AA488E9E3FC0}"/>
              </a:ext>
            </a:extLst>
          </p:cNvPr>
          <p:cNvSpPr/>
          <p:nvPr/>
        </p:nvSpPr>
        <p:spPr>
          <a:xfrm>
            <a:off x="5433131" y="1783533"/>
            <a:ext cx="3498614" cy="51828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The height of Mt Everest, the days taken to climb it, the weather patterns, etc.</a:t>
            </a:r>
            <a:endParaRPr lang="en-ZA" sz="1050" dirty="0"/>
          </a:p>
        </p:txBody>
      </p:sp>
      <p:sp>
        <p:nvSpPr>
          <p:cNvPr id="22" name="TextBox 21">
            <a:extLst>
              <a:ext uri="{FF2B5EF4-FFF2-40B4-BE49-F238E27FC236}">
                <a16:creationId xmlns:a16="http://schemas.microsoft.com/office/drawing/2014/main" id="{38D7FB86-603E-405C-AE65-8B6BB865F3AA}"/>
              </a:ext>
            </a:extLst>
          </p:cNvPr>
          <p:cNvSpPr txBox="1"/>
          <p:nvPr/>
        </p:nvSpPr>
        <p:spPr>
          <a:xfrm>
            <a:off x="4250898" y="1414201"/>
            <a:ext cx="833068" cy="369332"/>
          </a:xfrm>
          <a:prstGeom prst="rect">
            <a:avLst/>
          </a:prstGeom>
          <a:noFill/>
        </p:spPr>
        <p:txBody>
          <a:bodyPr wrap="square">
            <a:spAutoFit/>
          </a:bodyPr>
          <a:lstStyle/>
          <a:p>
            <a:pPr algn="ctr"/>
            <a:r>
              <a:rPr lang="en-US" sz="900" dirty="0">
                <a:solidFill>
                  <a:schemeClr val="tx1"/>
                </a:solidFill>
              </a:rPr>
              <a:t>Value Added</a:t>
            </a:r>
            <a:endParaRPr lang="en-ZA" sz="900" dirty="0">
              <a:solidFill>
                <a:schemeClr val="tx1"/>
              </a:solidFill>
            </a:endParaRPr>
          </a:p>
        </p:txBody>
      </p:sp>
      <p:sp>
        <p:nvSpPr>
          <p:cNvPr id="23" name="Rectangle 22">
            <a:extLst>
              <a:ext uri="{FF2B5EF4-FFF2-40B4-BE49-F238E27FC236}">
                <a16:creationId xmlns:a16="http://schemas.microsoft.com/office/drawing/2014/main" id="{F2762203-F6F7-496B-9FBC-3E5CFB7F9DA7}"/>
              </a:ext>
            </a:extLst>
          </p:cNvPr>
          <p:cNvSpPr/>
          <p:nvPr/>
        </p:nvSpPr>
        <p:spPr>
          <a:xfrm>
            <a:off x="3901737" y="2480423"/>
            <a:ext cx="1531399" cy="518285"/>
          </a:xfrm>
          <a:prstGeom prst="rect">
            <a:avLst/>
          </a:prstGeom>
          <a:solidFill>
            <a:srgbClr val="00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ZA" sz="1050" b="1"/>
              <a:t>Interpretation:</a:t>
            </a:r>
            <a:endParaRPr lang="en-ZA" sz="1050" b="1">
              <a:cs typeface="Calibri"/>
            </a:endParaRPr>
          </a:p>
          <a:p>
            <a:pPr algn="ctr"/>
            <a:r>
              <a:rPr lang="en-ZA" sz="825">
                <a:cs typeface="Calibri"/>
              </a:rPr>
              <a:t>Contextualised, categorised, calculated, condensed</a:t>
            </a:r>
          </a:p>
        </p:txBody>
      </p:sp>
      <p:sp>
        <p:nvSpPr>
          <p:cNvPr id="24" name="Rectangle 23">
            <a:extLst>
              <a:ext uri="{FF2B5EF4-FFF2-40B4-BE49-F238E27FC236}">
                <a16:creationId xmlns:a16="http://schemas.microsoft.com/office/drawing/2014/main" id="{6CEEB3C0-D6A0-41DF-B1EE-B4DD41EC7B14}"/>
              </a:ext>
            </a:extLst>
          </p:cNvPr>
          <p:cNvSpPr/>
          <p:nvPr/>
        </p:nvSpPr>
        <p:spPr>
          <a:xfrm>
            <a:off x="5433131" y="2480423"/>
            <a:ext cx="3498614" cy="51828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Book on Mt Everest that describes the mountain and explains the best methods to climb it</a:t>
            </a:r>
            <a:endParaRPr lang="en-ZA" sz="1050"/>
          </a:p>
        </p:txBody>
      </p:sp>
      <p:sp>
        <p:nvSpPr>
          <p:cNvPr id="25" name="Rectangle 24">
            <a:extLst>
              <a:ext uri="{FF2B5EF4-FFF2-40B4-BE49-F238E27FC236}">
                <a16:creationId xmlns:a16="http://schemas.microsoft.com/office/drawing/2014/main" id="{9D6761C4-4E31-484E-B18B-399E22A9F090}"/>
              </a:ext>
            </a:extLst>
          </p:cNvPr>
          <p:cNvSpPr/>
          <p:nvPr/>
        </p:nvSpPr>
        <p:spPr>
          <a:xfrm>
            <a:off x="3901737" y="3177313"/>
            <a:ext cx="1531399" cy="518285"/>
          </a:xfrm>
          <a:prstGeom prst="rect">
            <a:avLst/>
          </a:prstGeom>
          <a:solidFill>
            <a:srgbClr val="00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ZA" sz="1050" b="1" dirty="0"/>
              <a:t>Connections:</a:t>
            </a:r>
            <a:endParaRPr lang="en-ZA" sz="900" b="1" dirty="0">
              <a:cs typeface="Calibri"/>
            </a:endParaRPr>
          </a:p>
          <a:p>
            <a:pPr algn="ctr"/>
            <a:r>
              <a:rPr lang="en-ZA" sz="825" dirty="0">
                <a:cs typeface="Calibri"/>
              </a:rPr>
              <a:t>Comparisons, consequences, conversations</a:t>
            </a:r>
          </a:p>
        </p:txBody>
      </p:sp>
      <p:sp>
        <p:nvSpPr>
          <p:cNvPr id="26" name="Rectangle 25">
            <a:extLst>
              <a:ext uri="{FF2B5EF4-FFF2-40B4-BE49-F238E27FC236}">
                <a16:creationId xmlns:a16="http://schemas.microsoft.com/office/drawing/2014/main" id="{AED8BF42-B815-4D6F-937A-B2140BC80BD8}"/>
              </a:ext>
            </a:extLst>
          </p:cNvPr>
          <p:cNvSpPr/>
          <p:nvPr/>
        </p:nvSpPr>
        <p:spPr>
          <a:xfrm>
            <a:off x="5433131" y="3177313"/>
            <a:ext cx="3498614" cy="51828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Understanding based on experience climbing mountains, advising people on the way to reach Mt Everest's peak</a:t>
            </a:r>
            <a:endParaRPr lang="en-ZA" sz="1050"/>
          </a:p>
        </p:txBody>
      </p:sp>
      <p:sp>
        <p:nvSpPr>
          <p:cNvPr id="27" name="Rectangle 26">
            <a:extLst>
              <a:ext uri="{FF2B5EF4-FFF2-40B4-BE49-F238E27FC236}">
                <a16:creationId xmlns:a16="http://schemas.microsoft.com/office/drawing/2014/main" id="{D0C9678B-E5CE-44CF-AE3D-3A9EBBD3389C}"/>
              </a:ext>
            </a:extLst>
          </p:cNvPr>
          <p:cNvSpPr/>
          <p:nvPr/>
        </p:nvSpPr>
        <p:spPr>
          <a:xfrm>
            <a:off x="3901737" y="3874204"/>
            <a:ext cx="1531399" cy="518285"/>
          </a:xfrm>
          <a:prstGeom prst="rect">
            <a:avLst/>
          </a:prstGeom>
          <a:solidFill>
            <a:srgbClr val="00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ZA" sz="900" b="1" dirty="0"/>
              <a:t>Actionable Intelligence:</a:t>
            </a:r>
            <a:endParaRPr lang="en-ZA" sz="900" b="1" dirty="0">
              <a:cs typeface="Calibri"/>
            </a:endParaRPr>
          </a:p>
          <a:p>
            <a:pPr algn="ctr"/>
            <a:r>
              <a:rPr lang="en-ZA" sz="700" dirty="0">
                <a:cs typeface="Calibri" panose="020F0502020204030204"/>
              </a:rPr>
              <a:t>Establish and reach measurable goals; wiser decisions</a:t>
            </a:r>
          </a:p>
        </p:txBody>
      </p:sp>
      <p:sp>
        <p:nvSpPr>
          <p:cNvPr id="28" name="Rectangle 27">
            <a:extLst>
              <a:ext uri="{FF2B5EF4-FFF2-40B4-BE49-F238E27FC236}">
                <a16:creationId xmlns:a16="http://schemas.microsoft.com/office/drawing/2014/main" id="{DDCFD6EB-FB2B-4F28-A178-F25D4BA90785}"/>
              </a:ext>
            </a:extLst>
          </p:cNvPr>
          <p:cNvSpPr/>
          <p:nvPr/>
        </p:nvSpPr>
        <p:spPr>
          <a:xfrm>
            <a:off x="5433131" y="3874204"/>
            <a:ext cx="3498614" cy="51828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Climbing Mt Everest</a:t>
            </a:r>
            <a:endParaRPr lang="en-ZA" sz="1050"/>
          </a:p>
        </p:txBody>
      </p:sp>
      <p:sp>
        <p:nvSpPr>
          <p:cNvPr id="4" name="Title 3">
            <a:extLst>
              <a:ext uri="{FF2B5EF4-FFF2-40B4-BE49-F238E27FC236}">
                <a16:creationId xmlns:a16="http://schemas.microsoft.com/office/drawing/2014/main" id="{8886BBBA-9FFE-538D-8859-76B58F544CA8}"/>
              </a:ext>
            </a:extLst>
          </p:cNvPr>
          <p:cNvSpPr>
            <a:spLocks noGrp="1"/>
          </p:cNvSpPr>
          <p:nvPr>
            <p:ph type="title"/>
          </p:nvPr>
        </p:nvSpPr>
        <p:spPr/>
        <p:txBody>
          <a:bodyPr/>
          <a:lstStyle/>
          <a:p>
            <a:r>
              <a:rPr lang="en-US" dirty="0"/>
              <a:t>Data-Information-</a:t>
            </a:r>
            <a:br>
              <a:rPr lang="en-US" dirty="0"/>
            </a:br>
            <a:r>
              <a:rPr lang="en-US" dirty="0"/>
              <a:t>Knowledge-Wisdom PYRAMID</a:t>
            </a:r>
            <a:endParaRPr lang="en-ZA" dirty="0"/>
          </a:p>
        </p:txBody>
      </p:sp>
    </p:spTree>
    <p:extLst>
      <p:ext uri="{BB962C8B-B14F-4D97-AF65-F5344CB8AC3E}">
        <p14:creationId xmlns:p14="http://schemas.microsoft.com/office/powerpoint/2010/main" val="29847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7" grpId="0" animBg="1"/>
      <p:bldP spid="8" grpId="0" animBg="1"/>
      <p:bldP spid="9" grpId="0" animBg="1"/>
      <p:bldP spid="23"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7D8512-C31D-0317-B5F8-25882D6B6A1C}"/>
              </a:ext>
            </a:extLst>
          </p:cNvPr>
          <p:cNvSpPr>
            <a:spLocks noGrp="1"/>
          </p:cNvSpPr>
          <p:nvPr>
            <p:ph type="title"/>
          </p:nvPr>
        </p:nvSpPr>
        <p:spPr/>
        <p:txBody>
          <a:bodyPr/>
          <a:lstStyle/>
          <a:p>
            <a:r>
              <a:rPr lang="en-US" sz="2400" dirty="0"/>
              <a:t>WHAT ELSE IS OUT THERE?</a:t>
            </a:r>
            <a:endParaRPr lang="en-ZA" sz="2400" dirty="0"/>
          </a:p>
        </p:txBody>
      </p:sp>
      <p:sp>
        <p:nvSpPr>
          <p:cNvPr id="3" name="Slide Number Placeholder 2">
            <a:extLst>
              <a:ext uri="{FF2B5EF4-FFF2-40B4-BE49-F238E27FC236}">
                <a16:creationId xmlns:a16="http://schemas.microsoft.com/office/drawing/2014/main" id="{E6E04AB8-79FE-426B-CD46-8E1B5BDCDF0D}"/>
              </a:ext>
            </a:extLst>
          </p:cNvPr>
          <p:cNvSpPr>
            <a:spLocks noGrp="1"/>
          </p:cNvSpPr>
          <p:nvPr>
            <p:ph type="sldNum" idx="12"/>
          </p:nvPr>
        </p:nvSpPr>
        <p:spPr/>
        <p:txBody>
          <a:bodyPr/>
          <a:lstStyle/>
          <a:p>
            <a:fld id="{00000000-1234-1234-1234-123412341234}" type="slidenum">
              <a:rPr lang="en" smtClean="0"/>
              <a:pPr/>
              <a:t>8</a:t>
            </a:fld>
            <a:endParaRPr lang="en"/>
          </a:p>
        </p:txBody>
      </p:sp>
      <p:sp>
        <p:nvSpPr>
          <p:cNvPr id="7" name="Google Shape;408;p36">
            <a:extLst>
              <a:ext uri="{FF2B5EF4-FFF2-40B4-BE49-F238E27FC236}">
                <a16:creationId xmlns:a16="http://schemas.microsoft.com/office/drawing/2014/main" id="{4548C09C-25F5-7F85-FABB-7CFBEC6393D5}"/>
              </a:ext>
            </a:extLst>
          </p:cNvPr>
          <p:cNvSpPr/>
          <p:nvPr/>
        </p:nvSpPr>
        <p:spPr>
          <a:xfrm>
            <a:off x="3266929" y="1779428"/>
            <a:ext cx="2453103" cy="2467419"/>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Text Placeholder 4">
            <a:extLst>
              <a:ext uri="{FF2B5EF4-FFF2-40B4-BE49-F238E27FC236}">
                <a16:creationId xmlns:a16="http://schemas.microsoft.com/office/drawing/2014/main" id="{FD0E2F2F-2DB3-287E-8C3A-547484EFEDAD}"/>
              </a:ext>
            </a:extLst>
          </p:cNvPr>
          <p:cNvSpPr>
            <a:spLocks noGrp="1"/>
          </p:cNvSpPr>
          <p:nvPr>
            <p:ph type="body" idx="1"/>
          </p:nvPr>
        </p:nvSpPr>
        <p:spPr/>
        <p:txBody>
          <a:bodyPr/>
          <a:lstStyle/>
          <a:p>
            <a:pPr>
              <a:buClr>
                <a:schemeClr val="tx1"/>
              </a:buClr>
            </a:pPr>
            <a:r>
              <a:rPr lang="en-US" sz="1800" dirty="0"/>
              <a:t>Data Engineer</a:t>
            </a:r>
          </a:p>
          <a:p>
            <a:pPr>
              <a:buClr>
                <a:schemeClr val="tx1"/>
              </a:buClr>
            </a:pPr>
            <a:r>
              <a:rPr lang="en-ZA" sz="1800" dirty="0"/>
              <a:t>Database Administrator</a:t>
            </a:r>
          </a:p>
          <a:p>
            <a:pPr>
              <a:buClr>
                <a:schemeClr val="tx1"/>
              </a:buClr>
            </a:pPr>
            <a:r>
              <a:rPr lang="en-ZA" sz="1800" dirty="0"/>
              <a:t>Machine Learning engineer</a:t>
            </a:r>
          </a:p>
          <a:p>
            <a:pPr>
              <a:buClr>
                <a:schemeClr val="tx1"/>
              </a:buClr>
            </a:pPr>
            <a:r>
              <a:rPr lang="en-ZA" sz="1800" dirty="0"/>
              <a:t>Data Analyst</a:t>
            </a:r>
          </a:p>
          <a:p>
            <a:pPr>
              <a:buClr>
                <a:schemeClr val="tx1"/>
              </a:buClr>
            </a:pPr>
            <a:r>
              <a:rPr lang="en-ZA" sz="1800" dirty="0"/>
              <a:t>Analytics Engineer</a:t>
            </a:r>
          </a:p>
          <a:p>
            <a:endParaRPr lang="en-ZA" sz="1800" dirty="0"/>
          </a:p>
        </p:txBody>
      </p:sp>
      <p:pic>
        <p:nvPicPr>
          <p:cNvPr id="1026" name="Picture 2" descr="A Whole New World Lyrics from Aladdin | Disney Song Lyrics">
            <a:extLst>
              <a:ext uri="{FF2B5EF4-FFF2-40B4-BE49-F238E27FC236}">
                <a16:creationId xmlns:a16="http://schemas.microsoft.com/office/drawing/2014/main" id="{753B8BC8-8C23-870D-EED8-8933458C5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405" y="470394"/>
            <a:ext cx="3819525"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88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F79F-D7EB-C989-FCAD-50C72D6E8A40}"/>
              </a:ext>
            </a:extLst>
          </p:cNvPr>
          <p:cNvSpPr>
            <a:spLocks noGrp="1"/>
          </p:cNvSpPr>
          <p:nvPr>
            <p:ph type="ctrTitle"/>
          </p:nvPr>
        </p:nvSpPr>
        <p:spPr>
          <a:xfrm>
            <a:off x="842822" y="1605001"/>
            <a:ext cx="7205700" cy="1159800"/>
          </a:xfrm>
        </p:spPr>
        <p:txBody>
          <a:bodyPr/>
          <a:lstStyle/>
          <a:p>
            <a:r>
              <a:rPr lang="en-US" sz="3200" dirty="0"/>
              <a:t>Let’s just focus on what a “data scientist” does today</a:t>
            </a:r>
            <a:endParaRPr lang="en-ZA" sz="3200" dirty="0"/>
          </a:p>
        </p:txBody>
      </p:sp>
      <p:sp>
        <p:nvSpPr>
          <p:cNvPr id="4" name="Slide Number Placeholder 3">
            <a:extLst>
              <a:ext uri="{FF2B5EF4-FFF2-40B4-BE49-F238E27FC236}">
                <a16:creationId xmlns:a16="http://schemas.microsoft.com/office/drawing/2014/main" id="{2C9599F5-D389-905F-8247-6B0221481A1C}"/>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4139448401"/>
      </p:ext>
    </p:extLst>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434343"/>
      </a:dk2>
      <a:lt2>
        <a:srgbClr val="F3F3F3"/>
      </a:lt2>
      <a:accent1>
        <a:srgbClr val="3D85C6"/>
      </a:accent1>
      <a:accent2>
        <a:srgbClr val="6FA8DC"/>
      </a:accent2>
      <a:accent3>
        <a:srgbClr val="9FC5E8"/>
      </a:accent3>
      <a:accent4>
        <a:srgbClr val="CFE2F3"/>
      </a:accent4>
      <a:accent5>
        <a:srgbClr val="EFEFEF"/>
      </a:accent5>
      <a:accent6>
        <a:srgbClr val="D9D9D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10519</TotalTime>
  <Words>1657</Words>
  <Application>Microsoft Office PowerPoint</Application>
  <PresentationFormat>On-screen Show (16:9)</PresentationFormat>
  <Paragraphs>411</Paragraphs>
  <Slides>47</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Consolas</vt:lpstr>
      <vt:lpstr>Arial</vt:lpstr>
      <vt:lpstr>Calibri</vt:lpstr>
      <vt:lpstr>Cousine</vt:lpstr>
      <vt:lpstr>Segoe WPC</vt:lpstr>
      <vt:lpstr>Arial</vt:lpstr>
      <vt:lpstr>Wingdings</vt:lpstr>
      <vt:lpstr>Calibri Light</vt:lpstr>
      <vt:lpstr>Valentine template</vt:lpstr>
      <vt:lpstr>DATA SCIENCE 101</vt:lpstr>
      <vt:lpstr>Hello world!</vt:lpstr>
      <vt:lpstr>Agenda</vt:lpstr>
      <vt:lpstr>WHAT IS DATA SCIENCE?</vt:lpstr>
      <vt:lpstr>PowerPoint Presentation</vt:lpstr>
      <vt:lpstr>PowerPoint Presentation</vt:lpstr>
      <vt:lpstr>Data-Information- Knowledge-Wisdom PYRAMID</vt:lpstr>
      <vt:lpstr>WHAT ELSE IS OUT THERE?</vt:lpstr>
      <vt:lpstr>Let’s just focus on what a “data scientist” does today</vt:lpstr>
      <vt:lpstr>Agenda</vt:lpstr>
      <vt:lpstr>TYPICAL DATA SCIENCE WORKFLOW</vt:lpstr>
      <vt:lpstr>Agenda</vt:lpstr>
      <vt:lpstr>DATA LOADING – Types of data</vt:lpstr>
      <vt:lpstr>DATA LOADING – How is data stored?</vt:lpstr>
      <vt:lpstr>Agenda</vt:lpstr>
      <vt:lpstr>CLEANING AND PREPROCESSING</vt:lpstr>
      <vt:lpstr>CLEANING AND PREPROCESSING</vt:lpstr>
      <vt:lpstr>CLEANING AND PREPROCESSING</vt:lpstr>
      <vt:lpstr>Agenda</vt:lpstr>
      <vt:lpstr>DATA MODELLING – Types of learning</vt:lpstr>
      <vt:lpstr>DATA MODELLING - Clustering</vt:lpstr>
      <vt:lpstr>DATA MODELLING - Regression</vt:lpstr>
      <vt:lpstr>DATA MODELLING - Classification</vt:lpstr>
      <vt:lpstr>DATA MODELLING – Reinforcement Learning</vt:lpstr>
      <vt:lpstr>Agenda</vt:lpstr>
      <vt:lpstr>EVALUATING MODELS - Clustering</vt:lpstr>
      <vt:lpstr>EVALUATING MODELS - Regression</vt:lpstr>
      <vt:lpstr>EVALUATING MODELS - Classification</vt:lpstr>
      <vt:lpstr>Agenda</vt:lpstr>
      <vt:lpstr>VISUALISING DATA</vt:lpstr>
      <vt:lpstr>VISUALISING DATA</vt:lpstr>
      <vt:lpstr>VISUALISING DATA</vt:lpstr>
      <vt:lpstr>Agenda</vt:lpstr>
      <vt:lpstr>PRACTICAL Exploratory Data Analysis and Modeling</vt:lpstr>
      <vt:lpstr>The Dataset</vt:lpstr>
      <vt:lpstr>The Dataset</vt:lpstr>
      <vt:lpstr>Practical set up </vt:lpstr>
      <vt:lpstr>Agenda</vt:lpstr>
      <vt:lpstr>DISCUSS</vt:lpstr>
      <vt:lpstr>Answers</vt:lpstr>
      <vt:lpstr>Answers</vt:lpstr>
      <vt:lpstr>Agenda</vt:lpstr>
      <vt:lpstr>RESOURCES</vt:lpstr>
      <vt:lpstr>RESOURCES</vt:lpstr>
      <vt:lpstr>Agenda</vt:lpstr>
      <vt:lpstr>WHAT WE'VE LEARNT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Almarie Saayman</dc:creator>
  <cp:lastModifiedBy>Danielle Winter</cp:lastModifiedBy>
  <cp:revision>12</cp:revision>
  <dcterms:modified xsi:type="dcterms:W3CDTF">2022-11-30T13:22:07Z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16eec4e-c7b8-491d-b7d8-90a69632743d_Enabled">
    <vt:lpwstr>True</vt:lpwstr>
  </property>
  <property fmtid="{D5CDD505-2E9C-101B-9397-08002B2CF9AE}" pid="3" name="MSIP_Label_216eec4e-c7b8-491d-b7d8-90a69632743d_SiteId">
    <vt:lpwstr>4032514a-830a-4f20-9539-81bbc35b3cd9</vt:lpwstr>
  </property>
  <property fmtid="{D5CDD505-2E9C-101B-9397-08002B2CF9AE}" pid="4" name="MSIP_Label_216eec4e-c7b8-491d-b7d8-90a69632743d_Owner">
    <vt:lpwstr>F5112583@FNB.CO.ZA</vt:lpwstr>
  </property>
  <property fmtid="{D5CDD505-2E9C-101B-9397-08002B2CF9AE}" pid="5" name="MSIP_Label_216eec4e-c7b8-491d-b7d8-90a69632743d_SetDate">
    <vt:lpwstr>2020-02-20T10:44:43.8492642Z</vt:lpwstr>
  </property>
  <property fmtid="{D5CDD505-2E9C-101B-9397-08002B2CF9AE}" pid="6" name="MSIP_Label_216eec4e-c7b8-491d-b7d8-90a69632743d_Name">
    <vt:lpwstr>Confidential</vt:lpwstr>
  </property>
  <property fmtid="{D5CDD505-2E9C-101B-9397-08002B2CF9AE}" pid="7" name="MSIP_Label_216eec4e-c7b8-491d-b7d8-90a69632743d_Application">
    <vt:lpwstr>Microsoft Azure Information Protection</vt:lpwstr>
  </property>
  <property fmtid="{D5CDD505-2E9C-101B-9397-08002B2CF9AE}" pid="8" name="MSIP_Label_216eec4e-c7b8-491d-b7d8-90a69632743d_ActionId">
    <vt:lpwstr>56779632-fd4b-4bef-9425-4580536ec414</vt:lpwstr>
  </property>
  <property fmtid="{D5CDD505-2E9C-101B-9397-08002B2CF9AE}" pid="9" name="MSIP_Label_216eec4e-c7b8-491d-b7d8-90a69632743d_Extended_MSFT_Method">
    <vt:lpwstr>Automatic</vt:lpwstr>
  </property>
  <property fmtid="{D5CDD505-2E9C-101B-9397-08002B2CF9AE}" pid="10" name="Sensitivity">
    <vt:lpwstr>Confidential</vt:lpwstr>
  </property>
</Properties>
</file>